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Corbel"/>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Corbel-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orbel-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orbel-boldItalic.fntdata"/><Relationship Id="rId30" Type="http://schemas.openxmlformats.org/officeDocument/2006/relationships/font" Target="fonts/Corbel-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Any alteration in GUI means a lot of work. </a:t>
            </a:r>
            <a:endParaRPr/>
          </a:p>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Users will also use items in many often problematic ways</a:t>
            </a:r>
            <a:endParaRPr b="0" i="0" sz="1200" u="none" cap="none" strike="noStrike">
              <a:solidFill>
                <a:schemeClr val="dk1"/>
              </a:solidFill>
              <a:latin typeface="Calibri"/>
              <a:ea typeface="Calibri"/>
              <a:cs typeface="Calibri"/>
              <a:sym typeface="Calibri"/>
            </a:endParaRPr>
          </a:p>
        </p:txBody>
      </p:sp>
      <p:sp>
        <p:nvSpPr>
          <p:cNvPr id="319" name="Google Shape;31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Time to throw out the rules; yes, we can reset, quite easily actually!</a:t>
            </a:r>
            <a:endParaRPr/>
          </a:p>
        </p:txBody>
      </p:sp>
      <p:sp>
        <p:nvSpPr>
          <p:cNvPr id="329" name="Google Shape;32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Making a test process that mimics the developed product is double the work, but effective for testing it all. But it is now a mimic, not the actual product!</a:t>
            </a:r>
            <a:endParaRPr/>
          </a:p>
        </p:txBody>
      </p:sp>
      <p:sp>
        <p:nvSpPr>
          <p:cNvPr id="338" name="Google Shape;33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Full analysis of all data tables is possible, but so much data, unanalyzed, is worthless. </a:t>
            </a:r>
            <a:endParaRPr/>
          </a:p>
        </p:txBody>
      </p:sp>
      <p:sp>
        <p:nvSpPr>
          <p:cNvPr id="347" name="Google Shape;34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Spot tests are possible once those in depth data coparisons are done. However even this is limited to what you design as an important check</a:t>
            </a:r>
            <a:endParaRPr/>
          </a:p>
        </p:txBody>
      </p:sp>
      <p:sp>
        <p:nvSpPr>
          <p:cNvPr id="356" name="Google Shape;35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Take a commercial tool and use it to automate a process, rather than use the actual pre-made tests from it</a:t>
            </a:r>
            <a:endParaRPr b="0" i="0" sz="1200" u="none" cap="none" strike="noStrike">
              <a:solidFill>
                <a:schemeClr val="dk1"/>
              </a:solidFill>
              <a:latin typeface="Calibri"/>
              <a:ea typeface="Calibri"/>
              <a:cs typeface="Calibri"/>
              <a:sym typeface="Calibri"/>
            </a:endParaRPr>
          </a:p>
        </p:txBody>
      </p:sp>
      <p:sp>
        <p:nvSpPr>
          <p:cNvPr id="366" name="Google Shape;36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Custom design is possible with these tools, even if you have little to no knowledge of how to code.</a:t>
            </a:r>
            <a:endParaRPr/>
          </a:p>
        </p:txBody>
      </p:sp>
      <p:sp>
        <p:nvSpPr>
          <p:cNvPr id="376" name="Google Shape;37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We need to point out that the goal is not to have automated testing, but to give the most information in the most reliable and effecient manner possible. If we can automate how we RUN the tests, then we have lots of extra time to EXAMINE the results of the test.</a:t>
            </a:r>
            <a:endParaRPr/>
          </a:p>
        </p:txBody>
      </p:sp>
      <p:sp>
        <p:nvSpPr>
          <p:cNvPr id="386" name="Google Shape;38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A request comes in to the department, and everyone scrambles to not be involved with working on it</a:t>
            </a:r>
            <a:endParaRPr b="0" i="0" sz="1200" u="none" cap="none" strike="noStrike">
              <a:solidFill>
                <a:schemeClr val="dk1"/>
              </a:solidFill>
              <a:latin typeface="Calibri"/>
              <a:ea typeface="Calibri"/>
              <a:cs typeface="Calibri"/>
              <a:sym typeface="Calibri"/>
            </a:endParaRPr>
          </a:p>
        </p:txBody>
      </p:sp>
      <p:sp>
        <p:nvSpPr>
          <p:cNvPr id="219" name="Google Shape;21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46" name="Google Shape;44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There are severe problems in the request, and while that means we have no basis, it also gives opportunities to design things from scratch</a:t>
            </a:r>
            <a:endParaRPr b="0" i="0" sz="1200" u="none" cap="none" strike="noStrike">
              <a:solidFill>
                <a:schemeClr val="dk1"/>
              </a:solidFill>
              <a:latin typeface="Calibri"/>
              <a:ea typeface="Calibri"/>
              <a:cs typeface="Calibri"/>
              <a:sym typeface="Calibri"/>
            </a:endParaRPr>
          </a:p>
        </p:txBody>
      </p:sp>
      <p:sp>
        <p:nvSpPr>
          <p:cNvPr id="234" name="Google Shape;23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Welcome to the world of Process Automation</a:t>
            </a:r>
            <a:endParaRPr/>
          </a:p>
        </p:txBody>
      </p:sp>
      <p:sp>
        <p:nvSpPr>
          <p:cNvPr id="246" name="Google Shape;24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I‘ve been at this for a while, testing, connecting, designing and building, and researching AI and robotics to collaborate in IT</a:t>
            </a:r>
            <a:endParaRPr/>
          </a:p>
        </p:txBody>
      </p:sp>
      <p:sp>
        <p:nvSpPr>
          <p:cNvPr id="259" name="Google Shape;25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We can‘t rely on automation being valuable simply because it is automated</a:t>
            </a:r>
            <a:endParaRPr b="0" i="0" sz="1200" u="none" cap="none" strike="noStrike">
              <a:solidFill>
                <a:schemeClr val="dk1"/>
              </a:solidFill>
              <a:latin typeface="Calibri"/>
              <a:ea typeface="Calibri"/>
              <a:cs typeface="Calibri"/>
              <a:sym typeface="Calibri"/>
            </a:endParaRPr>
          </a:p>
        </p:txBody>
      </p:sp>
      <p:sp>
        <p:nvSpPr>
          <p:cNvPr id="272" name="Google Shape;27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We see priorities, even as children, because we do basic pattern recognition. Automated validation imitates that, but instead looks at everything and returns all data. It‘s up to us to look for unique values.</a:t>
            </a:r>
            <a:endParaRPr/>
          </a:p>
        </p:txBody>
      </p:sp>
      <p:sp>
        <p:nvSpPr>
          <p:cNvPr id="288" name="Google Shape;28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We can use imitation tech, shared tech, or just build a lot and hide it behind software interfaces</a:t>
            </a:r>
            <a:endParaRPr b="0" i="0" sz="1200" u="none" cap="none" strike="noStrike">
              <a:solidFill>
                <a:schemeClr val="dk1"/>
              </a:solidFill>
              <a:latin typeface="Calibri"/>
              <a:ea typeface="Calibri"/>
              <a:cs typeface="Calibri"/>
              <a:sym typeface="Calibri"/>
            </a:endParaRPr>
          </a:p>
        </p:txBody>
      </p:sp>
      <p:sp>
        <p:nvSpPr>
          <p:cNvPr id="298" name="Google Shape;29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200" u="none" cap="none" strike="noStrike">
                <a:solidFill>
                  <a:schemeClr val="dk1"/>
                </a:solidFill>
                <a:latin typeface="Calibri"/>
                <a:ea typeface="Calibri"/>
                <a:cs typeface="Calibri"/>
                <a:sym typeface="Calibri"/>
              </a:rPr>
              <a:t>You will spend far too much time and money automating a messy process. Step one: CLEAN UP!</a:t>
            </a:r>
            <a:endParaRPr/>
          </a:p>
        </p:txBody>
      </p:sp>
      <p:sp>
        <p:nvSpPr>
          <p:cNvPr id="310" name="Google Shape;31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e-DE"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 name="Shape 16"/>
        <p:cNvGrpSpPr/>
        <p:nvPr/>
      </p:nvGrpSpPr>
      <p:grpSpPr>
        <a:xfrm>
          <a:off x="0" y="0"/>
          <a:ext cx="0" cy="0"/>
          <a:chOff x="0" y="0"/>
          <a:chExt cx="0" cy="0"/>
        </a:xfrm>
      </p:grpSpPr>
      <p:pic>
        <p:nvPicPr>
          <p:cNvPr descr="HD-ShadowLong.png" id="17" name="Google Shape;17;p2"/>
          <p:cNvPicPr preferRelativeResize="0"/>
          <p:nvPr/>
        </p:nvPicPr>
        <p:blipFill rotWithShape="1">
          <a:blip r:embed="rId2">
            <a:alphaModFix/>
          </a:blip>
          <a:srcRect b="0" l="0" r="0" t="0"/>
          <a:stretch/>
        </p:blipFill>
        <p:spPr>
          <a:xfrm>
            <a:off x="1" y="4242851"/>
            <a:ext cx="8968084" cy="275942"/>
          </a:xfrm>
          <a:prstGeom prst="rect">
            <a:avLst/>
          </a:prstGeom>
          <a:noFill/>
          <a:ln>
            <a:noFill/>
          </a:ln>
        </p:spPr>
      </p:pic>
      <p:pic>
        <p:nvPicPr>
          <p:cNvPr descr="HD-ShadowShort.png" id="18" name="Google Shape;18;p2"/>
          <p:cNvPicPr preferRelativeResize="0"/>
          <p:nvPr/>
        </p:nvPicPr>
        <p:blipFill rotWithShape="1">
          <a:blip r:embed="rId3">
            <a:alphaModFix/>
          </a:blip>
          <a:srcRect b="0" l="0" r="0" t="0"/>
          <a:stretch/>
        </p:blipFill>
        <p:spPr>
          <a:xfrm>
            <a:off x="9111716" y="4243845"/>
            <a:ext cx="3077108" cy="276940"/>
          </a:xfrm>
          <a:prstGeom prst="rect">
            <a:avLst/>
          </a:prstGeom>
          <a:noFill/>
          <a:ln>
            <a:noFill/>
          </a:ln>
        </p:spPr>
      </p:pic>
      <p:sp>
        <p:nvSpPr>
          <p:cNvPr id="19" name="Google Shape;19;p2"/>
          <p:cNvSpPr/>
          <p:nvPr/>
        </p:nvSpPr>
        <p:spPr>
          <a:xfrm>
            <a:off x="0" y="2590078"/>
            <a:ext cx="8968085" cy="1660332"/>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9111715" y="2590078"/>
            <a:ext cx="3077109" cy="166033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txBox="1"/>
          <p:nvPr>
            <p:ph type="ctrTitle"/>
          </p:nvPr>
        </p:nvSpPr>
        <p:spPr>
          <a:xfrm>
            <a:off x="680322" y="2733709"/>
            <a:ext cx="8144134" cy="1373070"/>
          </a:xfrm>
          <a:prstGeom prst="rect">
            <a:avLst/>
          </a:prstGeom>
          <a:noFill/>
          <a:ln>
            <a:noFill/>
          </a:ln>
        </p:spPr>
        <p:txBody>
          <a:bodyPr anchorCtr="0" anchor="b" bIns="45700" lIns="91425" spcFirstLastPara="1" rIns="91425" wrap="square" tIns="45700"/>
          <a:lstStyle>
            <a:lvl1pPr lvl="0" marR="0" rtl="0" algn="r">
              <a:lnSpc>
                <a:spcPct val="90000"/>
              </a:lnSpc>
              <a:spcBef>
                <a:spcPts val="0"/>
              </a:spcBef>
              <a:spcAft>
                <a:spcPts val="0"/>
              </a:spcAft>
              <a:buClr>
                <a:schemeClr val="lt1"/>
              </a:buClr>
              <a:buSzPts val="5400"/>
              <a:buFont typeface="Trebuchet MS"/>
              <a:buNone/>
              <a:defRPr b="0" i="0" sz="54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Google Shape;22;p2"/>
          <p:cNvSpPr txBox="1"/>
          <p:nvPr>
            <p:ph idx="1" type="subTitle"/>
          </p:nvPr>
        </p:nvSpPr>
        <p:spPr>
          <a:xfrm>
            <a:off x="680322" y="4394039"/>
            <a:ext cx="8144134" cy="1117687"/>
          </a:xfrm>
          <a:prstGeom prst="rect">
            <a:avLst/>
          </a:prstGeom>
          <a:noFill/>
          <a:ln>
            <a:noFill/>
          </a:ln>
        </p:spPr>
        <p:txBody>
          <a:bodyPr anchorCtr="0" anchor="t" bIns="45700" lIns="91425" spcFirstLastPara="1" rIns="91425" wrap="square" tIns="45700"/>
          <a:lstStyle>
            <a:lvl1pPr lvl="0" marR="0" rtl="0" algn="r">
              <a:lnSpc>
                <a:spcPct val="90000"/>
              </a:lnSpc>
              <a:spcBef>
                <a:spcPts val="10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Trebuchet MS"/>
                <a:ea typeface="Trebuchet MS"/>
                <a:cs typeface="Trebuchet MS"/>
                <a:sym typeface="Trebuchet MS"/>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5pPr>
            <a:lvl6pPr lvl="5"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6pPr>
            <a:lvl7pPr lvl="6"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7pPr>
            <a:lvl8pPr lvl="7"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8pPr>
            <a:lvl9pPr lvl="8"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9pPr>
          </a:lstStyle>
          <a:p/>
        </p:txBody>
      </p:sp>
      <p:sp>
        <p:nvSpPr>
          <p:cNvPr id="23" name="Google Shape;23;p2"/>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05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24" name="Google Shape;24;p2"/>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05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25" name="Google Shape;25;p2"/>
          <p:cNvSpPr txBox="1"/>
          <p:nvPr>
            <p:ph idx="12" type="sldNum"/>
          </p:nvPr>
        </p:nvSpPr>
        <p:spPr>
          <a:xfrm>
            <a:off x="9255346" y="2750337"/>
            <a:ext cx="1171888" cy="1356442"/>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3600" u="none" cap="none" strike="noStrike">
                <a:solidFill>
                  <a:schemeClr val="lt1"/>
                </a:solidFill>
                <a:latin typeface="Trebuchet MS"/>
                <a:ea typeface="Trebuchet MS"/>
                <a:cs typeface="Trebuchet MS"/>
                <a:sym typeface="Trebuchet MS"/>
              </a:defRPr>
            </a:lvl1pPr>
            <a:lvl2pPr indent="0" lvl="1" marL="0" marR="0" rtl="0" algn="l">
              <a:spcBef>
                <a:spcPts val="0"/>
              </a:spcBef>
              <a:buNone/>
              <a:defRPr b="0" i="0" sz="3600" u="none" cap="none" strike="noStrike">
                <a:solidFill>
                  <a:schemeClr val="lt1"/>
                </a:solidFill>
                <a:latin typeface="Trebuchet MS"/>
                <a:ea typeface="Trebuchet MS"/>
                <a:cs typeface="Trebuchet MS"/>
                <a:sym typeface="Trebuchet MS"/>
              </a:defRPr>
            </a:lvl2pPr>
            <a:lvl3pPr indent="0" lvl="2" marL="0" marR="0" rtl="0" algn="l">
              <a:spcBef>
                <a:spcPts val="0"/>
              </a:spcBef>
              <a:buNone/>
              <a:defRPr b="0" i="0" sz="3600" u="none" cap="none" strike="noStrike">
                <a:solidFill>
                  <a:schemeClr val="lt1"/>
                </a:solidFill>
                <a:latin typeface="Trebuchet MS"/>
                <a:ea typeface="Trebuchet MS"/>
                <a:cs typeface="Trebuchet MS"/>
                <a:sym typeface="Trebuchet MS"/>
              </a:defRPr>
            </a:lvl3pPr>
            <a:lvl4pPr indent="0" lvl="3" marL="0" marR="0" rtl="0" algn="l">
              <a:spcBef>
                <a:spcPts val="0"/>
              </a:spcBef>
              <a:buNone/>
              <a:defRPr b="0" i="0" sz="3600" u="none" cap="none" strike="noStrike">
                <a:solidFill>
                  <a:schemeClr val="lt1"/>
                </a:solidFill>
                <a:latin typeface="Trebuchet MS"/>
                <a:ea typeface="Trebuchet MS"/>
                <a:cs typeface="Trebuchet MS"/>
                <a:sym typeface="Trebuchet MS"/>
              </a:defRPr>
            </a:lvl4pPr>
            <a:lvl5pPr indent="0" lvl="4" marL="0" marR="0" rtl="0" algn="l">
              <a:spcBef>
                <a:spcPts val="0"/>
              </a:spcBef>
              <a:buNone/>
              <a:defRPr b="0" i="0" sz="3600" u="none" cap="none" strike="noStrike">
                <a:solidFill>
                  <a:schemeClr val="lt1"/>
                </a:solidFill>
                <a:latin typeface="Trebuchet MS"/>
                <a:ea typeface="Trebuchet MS"/>
                <a:cs typeface="Trebuchet MS"/>
                <a:sym typeface="Trebuchet MS"/>
              </a:defRPr>
            </a:lvl5pPr>
            <a:lvl6pPr indent="0" lvl="5" marL="0" marR="0" rtl="0" algn="l">
              <a:spcBef>
                <a:spcPts val="0"/>
              </a:spcBef>
              <a:buNone/>
              <a:defRPr b="0" i="0" sz="3600" u="none" cap="none" strike="noStrike">
                <a:solidFill>
                  <a:schemeClr val="lt1"/>
                </a:solidFill>
                <a:latin typeface="Trebuchet MS"/>
                <a:ea typeface="Trebuchet MS"/>
                <a:cs typeface="Trebuchet MS"/>
                <a:sym typeface="Trebuchet MS"/>
              </a:defRPr>
            </a:lvl6pPr>
            <a:lvl7pPr indent="0" lvl="6" marL="0" marR="0" rtl="0" algn="l">
              <a:spcBef>
                <a:spcPts val="0"/>
              </a:spcBef>
              <a:buNone/>
              <a:defRPr b="0" i="0" sz="3600" u="none" cap="none" strike="noStrike">
                <a:solidFill>
                  <a:schemeClr val="lt1"/>
                </a:solidFill>
                <a:latin typeface="Trebuchet MS"/>
                <a:ea typeface="Trebuchet MS"/>
                <a:cs typeface="Trebuchet MS"/>
                <a:sym typeface="Trebuchet MS"/>
              </a:defRPr>
            </a:lvl7pPr>
            <a:lvl8pPr indent="0" lvl="7" marL="0" marR="0" rtl="0" algn="l">
              <a:spcBef>
                <a:spcPts val="0"/>
              </a:spcBef>
              <a:buNone/>
              <a:defRPr b="0" i="0" sz="3600" u="none" cap="none" strike="noStrike">
                <a:solidFill>
                  <a:schemeClr val="lt1"/>
                </a:solidFill>
                <a:latin typeface="Trebuchet MS"/>
                <a:ea typeface="Trebuchet MS"/>
                <a:cs typeface="Trebuchet MS"/>
                <a:sym typeface="Trebuchet MS"/>
              </a:defRPr>
            </a:lvl8pPr>
            <a:lvl9pPr indent="0" lvl="8" marL="0" marR="0" rtl="0" algn="l">
              <a:spcBef>
                <a:spcPts val="0"/>
              </a:spcBef>
              <a:buNone/>
              <a:defRPr b="0" i="0" sz="3600" u="none" cap="none" strike="noStrike">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107" name="Shape 107"/>
        <p:cNvGrpSpPr/>
        <p:nvPr/>
      </p:nvGrpSpPr>
      <p:grpSpPr>
        <a:xfrm>
          <a:off x="0" y="0"/>
          <a:ext cx="0" cy="0"/>
          <a:chOff x="0" y="0"/>
          <a:chExt cx="0" cy="0"/>
        </a:xfrm>
      </p:grpSpPr>
      <p:pic>
        <p:nvPicPr>
          <p:cNvPr descr="HD-ShadowLong.png" id="108" name="Google Shape;108;p11"/>
          <p:cNvPicPr preferRelativeResize="0"/>
          <p:nvPr/>
        </p:nvPicPr>
        <p:blipFill rotWithShape="1">
          <a:blip r:embed="rId2">
            <a:alphaModFix/>
          </a:blip>
          <a:srcRect b="0" l="0" r="0" t="0"/>
          <a:stretch/>
        </p:blipFill>
        <p:spPr>
          <a:xfrm>
            <a:off x="1" y="5928628"/>
            <a:ext cx="10437812" cy="321164"/>
          </a:xfrm>
          <a:prstGeom prst="rect">
            <a:avLst/>
          </a:prstGeom>
          <a:noFill/>
          <a:ln>
            <a:noFill/>
          </a:ln>
        </p:spPr>
      </p:pic>
      <p:pic>
        <p:nvPicPr>
          <p:cNvPr descr="HD-ShadowShort.png" id="109" name="Google Shape;109;p11"/>
          <p:cNvPicPr preferRelativeResize="0"/>
          <p:nvPr/>
        </p:nvPicPr>
        <p:blipFill rotWithShape="1">
          <a:blip r:embed="rId3">
            <a:alphaModFix/>
          </a:blip>
          <a:srcRect b="0" l="0" r="0" t="0"/>
          <a:stretch/>
        </p:blipFill>
        <p:spPr>
          <a:xfrm>
            <a:off x="10585826" y="5929622"/>
            <a:ext cx="1602997" cy="144270"/>
          </a:xfrm>
          <a:prstGeom prst="rect">
            <a:avLst/>
          </a:prstGeom>
          <a:noFill/>
          <a:ln>
            <a:noFill/>
          </a:ln>
        </p:spPr>
      </p:pic>
      <p:sp>
        <p:nvSpPr>
          <p:cNvPr id="110" name="Google Shape;110;p11"/>
          <p:cNvSpPr/>
          <p:nvPr/>
        </p:nvSpPr>
        <p:spPr>
          <a:xfrm>
            <a:off x="0" y="4567988"/>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a:off x="10585827" y="4567988"/>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txBox="1"/>
          <p:nvPr>
            <p:ph type="title"/>
          </p:nvPr>
        </p:nvSpPr>
        <p:spPr>
          <a:xfrm>
            <a:off x="680322" y="4711616"/>
            <a:ext cx="9613859" cy="453051"/>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3" name="Google Shape;113;p11"/>
          <p:cNvSpPr/>
          <p:nvPr>
            <p:ph idx="2" type="pic"/>
          </p:nvPr>
        </p:nvSpPr>
        <p:spPr>
          <a:xfrm>
            <a:off x="680322" y="609597"/>
            <a:ext cx="9613859" cy="3589575"/>
          </a:xfrm>
          <a:prstGeom prst="rect">
            <a:avLst/>
          </a:prstGeom>
          <a:noFill/>
          <a:ln>
            <a:noFill/>
          </a:ln>
          <a:effectLst>
            <a:outerShdw blurRad="76200" rotWithShape="0" algn="tl" dir="5040000" dist="63500">
              <a:srgbClr val="000000">
                <a:alpha val="40784"/>
              </a:srgbClr>
            </a:outerShdw>
          </a:effectLst>
        </p:spPr>
        <p:txBody>
          <a:bodyPr anchorCtr="0" anchor="t" bIns="45700" lIns="91425" spcFirstLastPara="1" rIns="91425" wrap="square" tIns="45700"/>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Trebuchet MS"/>
                <a:ea typeface="Trebuchet MS"/>
                <a:cs typeface="Trebuchet MS"/>
                <a:sym typeface="Trebuchet MS"/>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Trebuchet MS"/>
                <a:ea typeface="Trebuchet MS"/>
                <a:cs typeface="Trebuchet MS"/>
                <a:sym typeface="Trebuchet MS"/>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Trebuchet MS"/>
                <a:ea typeface="Trebuchet MS"/>
                <a:cs typeface="Trebuchet MS"/>
                <a:sym typeface="Trebuchet MS"/>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5pPr>
            <a:lvl6pPr lvl="5"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6pPr>
            <a:lvl7pPr lvl="6"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7pPr>
            <a:lvl8pPr lvl="7"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8pPr>
            <a:lvl9pPr lvl="8"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9pPr>
          </a:lstStyle>
          <a:p/>
        </p:txBody>
      </p:sp>
      <p:sp>
        <p:nvSpPr>
          <p:cNvPr id="114" name="Google Shape;114;p11"/>
          <p:cNvSpPr txBox="1"/>
          <p:nvPr>
            <p:ph idx="1" type="body"/>
          </p:nvPr>
        </p:nvSpPr>
        <p:spPr>
          <a:xfrm>
            <a:off x="680319" y="5169583"/>
            <a:ext cx="9613862" cy="622971"/>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9pPr>
          </a:lstStyle>
          <a:p/>
        </p:txBody>
      </p:sp>
      <p:sp>
        <p:nvSpPr>
          <p:cNvPr id="115" name="Google Shape;115;p11"/>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16" name="Google Shape;116;p11"/>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17" name="Google Shape;117;p11"/>
          <p:cNvSpPr txBox="1"/>
          <p:nvPr>
            <p:ph idx="12" type="sldNum"/>
          </p:nvPr>
        </p:nvSpPr>
        <p:spPr>
          <a:xfrm>
            <a:off x="10729455" y="4711309"/>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118" name="Shape 118"/>
        <p:cNvGrpSpPr/>
        <p:nvPr/>
      </p:nvGrpSpPr>
      <p:grpSpPr>
        <a:xfrm>
          <a:off x="0" y="0"/>
          <a:ext cx="0" cy="0"/>
          <a:chOff x="0" y="0"/>
          <a:chExt cx="0" cy="0"/>
        </a:xfrm>
      </p:grpSpPr>
      <p:pic>
        <p:nvPicPr>
          <p:cNvPr descr="HD-ShadowLong.png" id="119" name="Google Shape;119;p12"/>
          <p:cNvPicPr preferRelativeResize="0"/>
          <p:nvPr/>
        </p:nvPicPr>
        <p:blipFill rotWithShape="1">
          <a:blip r:embed="rId2">
            <a:alphaModFix/>
          </a:blip>
          <a:srcRect b="0" l="0" r="0" t="0"/>
          <a:stretch/>
        </p:blipFill>
        <p:spPr>
          <a:xfrm>
            <a:off x="1" y="5928628"/>
            <a:ext cx="10437812" cy="321164"/>
          </a:xfrm>
          <a:prstGeom prst="rect">
            <a:avLst/>
          </a:prstGeom>
          <a:noFill/>
          <a:ln>
            <a:noFill/>
          </a:ln>
        </p:spPr>
      </p:pic>
      <p:pic>
        <p:nvPicPr>
          <p:cNvPr descr="HD-ShadowShort.png" id="120" name="Google Shape;120;p12"/>
          <p:cNvPicPr preferRelativeResize="0"/>
          <p:nvPr/>
        </p:nvPicPr>
        <p:blipFill rotWithShape="1">
          <a:blip r:embed="rId3">
            <a:alphaModFix/>
          </a:blip>
          <a:srcRect b="0" l="0" r="0" t="0"/>
          <a:stretch/>
        </p:blipFill>
        <p:spPr>
          <a:xfrm>
            <a:off x="10585826" y="5929622"/>
            <a:ext cx="1602997" cy="144270"/>
          </a:xfrm>
          <a:prstGeom prst="rect">
            <a:avLst/>
          </a:prstGeom>
          <a:noFill/>
          <a:ln>
            <a:noFill/>
          </a:ln>
        </p:spPr>
      </p:pic>
      <p:sp>
        <p:nvSpPr>
          <p:cNvPr id="121" name="Google Shape;121;p12"/>
          <p:cNvSpPr/>
          <p:nvPr/>
        </p:nvSpPr>
        <p:spPr>
          <a:xfrm>
            <a:off x="0" y="4567988"/>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2"/>
          <p:cNvSpPr/>
          <p:nvPr/>
        </p:nvSpPr>
        <p:spPr>
          <a:xfrm>
            <a:off x="10585827" y="4567988"/>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txBox="1"/>
          <p:nvPr>
            <p:ph type="title"/>
          </p:nvPr>
        </p:nvSpPr>
        <p:spPr>
          <a:xfrm>
            <a:off x="680322" y="609597"/>
            <a:ext cx="9613858" cy="359275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200"/>
              <a:buFont typeface="Trebuchet MS"/>
              <a:buNone/>
              <a:defRPr b="0" i="0" sz="32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4" name="Google Shape;124;p12"/>
          <p:cNvSpPr txBox="1"/>
          <p:nvPr>
            <p:ph idx="1" type="body"/>
          </p:nvPr>
        </p:nvSpPr>
        <p:spPr>
          <a:xfrm>
            <a:off x="680322" y="4711615"/>
            <a:ext cx="9613859" cy="1090789"/>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9pPr>
          </a:lstStyle>
          <a:p/>
        </p:txBody>
      </p:sp>
      <p:sp>
        <p:nvSpPr>
          <p:cNvPr id="125" name="Google Shape;125;p12"/>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26" name="Google Shape;126;p12"/>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27" name="Google Shape;127;p12"/>
          <p:cNvSpPr txBox="1"/>
          <p:nvPr>
            <p:ph idx="12" type="sldNum"/>
          </p:nvPr>
        </p:nvSpPr>
        <p:spPr>
          <a:xfrm>
            <a:off x="10729455" y="4711615"/>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128" name="Shape 128"/>
        <p:cNvGrpSpPr/>
        <p:nvPr/>
      </p:nvGrpSpPr>
      <p:grpSpPr>
        <a:xfrm>
          <a:off x="0" y="0"/>
          <a:ext cx="0" cy="0"/>
          <a:chOff x="0" y="0"/>
          <a:chExt cx="0" cy="0"/>
        </a:xfrm>
      </p:grpSpPr>
      <p:pic>
        <p:nvPicPr>
          <p:cNvPr descr="HD-ShadowLong.png" id="129" name="Google Shape;129;p13"/>
          <p:cNvPicPr preferRelativeResize="0"/>
          <p:nvPr/>
        </p:nvPicPr>
        <p:blipFill rotWithShape="1">
          <a:blip r:embed="rId2">
            <a:alphaModFix/>
          </a:blip>
          <a:srcRect b="0" l="0" r="0" t="0"/>
          <a:stretch/>
        </p:blipFill>
        <p:spPr>
          <a:xfrm>
            <a:off x="1" y="5928628"/>
            <a:ext cx="10437812" cy="321164"/>
          </a:xfrm>
          <a:prstGeom prst="rect">
            <a:avLst/>
          </a:prstGeom>
          <a:noFill/>
          <a:ln>
            <a:noFill/>
          </a:ln>
        </p:spPr>
      </p:pic>
      <p:pic>
        <p:nvPicPr>
          <p:cNvPr descr="HD-ShadowShort.png" id="130" name="Google Shape;130;p13"/>
          <p:cNvPicPr preferRelativeResize="0"/>
          <p:nvPr/>
        </p:nvPicPr>
        <p:blipFill rotWithShape="1">
          <a:blip r:embed="rId3">
            <a:alphaModFix/>
          </a:blip>
          <a:srcRect b="0" l="0" r="0" t="0"/>
          <a:stretch/>
        </p:blipFill>
        <p:spPr>
          <a:xfrm>
            <a:off x="10585826" y="5929622"/>
            <a:ext cx="1602997" cy="144270"/>
          </a:xfrm>
          <a:prstGeom prst="rect">
            <a:avLst/>
          </a:prstGeom>
          <a:noFill/>
          <a:ln>
            <a:noFill/>
          </a:ln>
        </p:spPr>
      </p:pic>
      <p:sp>
        <p:nvSpPr>
          <p:cNvPr id="131" name="Google Shape;131;p13"/>
          <p:cNvSpPr/>
          <p:nvPr/>
        </p:nvSpPr>
        <p:spPr>
          <a:xfrm>
            <a:off x="0" y="4567988"/>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10585827" y="4567988"/>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txBox="1"/>
          <p:nvPr>
            <p:ph type="title"/>
          </p:nvPr>
        </p:nvSpPr>
        <p:spPr>
          <a:xfrm>
            <a:off x="1127856" y="609598"/>
            <a:ext cx="8718877" cy="3036061"/>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200"/>
              <a:buFont typeface="Trebuchet MS"/>
              <a:buNone/>
              <a:defRPr b="0" i="0" sz="32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4" name="Google Shape;134;p13"/>
          <p:cNvSpPr txBox="1"/>
          <p:nvPr>
            <p:ph idx="1" type="body"/>
          </p:nvPr>
        </p:nvSpPr>
        <p:spPr>
          <a:xfrm>
            <a:off x="1402288" y="3653379"/>
            <a:ext cx="8156579" cy="54896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9pPr>
          </a:lstStyle>
          <a:p/>
        </p:txBody>
      </p:sp>
      <p:sp>
        <p:nvSpPr>
          <p:cNvPr id="135" name="Google Shape;135;p13"/>
          <p:cNvSpPr txBox="1"/>
          <p:nvPr>
            <p:ph idx="2" type="body"/>
          </p:nvPr>
        </p:nvSpPr>
        <p:spPr>
          <a:xfrm>
            <a:off x="680322" y="4711615"/>
            <a:ext cx="9613859" cy="1090789"/>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9pPr>
          </a:lstStyle>
          <a:p/>
        </p:txBody>
      </p:sp>
      <p:sp>
        <p:nvSpPr>
          <p:cNvPr id="136" name="Google Shape;136;p13"/>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37" name="Google Shape;137;p13"/>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38" name="Google Shape;138;p13"/>
          <p:cNvSpPr txBox="1"/>
          <p:nvPr>
            <p:ph idx="12" type="sldNum"/>
          </p:nvPr>
        </p:nvSpPr>
        <p:spPr>
          <a:xfrm>
            <a:off x="10729455" y="4709925"/>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
        <p:nvSpPr>
          <p:cNvPr id="139" name="Google Shape;139;p13"/>
          <p:cNvSpPr txBox="1"/>
          <p:nvPr/>
        </p:nvSpPr>
        <p:spPr>
          <a:xfrm>
            <a:off x="583572" y="74811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7200"/>
              <a:buFont typeface="Trebuchet MS"/>
              <a:buNone/>
            </a:pPr>
            <a:r>
              <a:rPr b="0" lang="de-DE" sz="7200" cap="none">
                <a:solidFill>
                  <a:schemeClr val="lt1"/>
                </a:solidFill>
                <a:latin typeface="Trebuchet MS"/>
                <a:ea typeface="Trebuchet MS"/>
                <a:cs typeface="Trebuchet MS"/>
                <a:sym typeface="Trebuchet MS"/>
              </a:rPr>
              <a:t>“</a:t>
            </a:r>
            <a:endParaRPr/>
          </a:p>
        </p:txBody>
      </p:sp>
      <p:sp>
        <p:nvSpPr>
          <p:cNvPr id="140" name="Google Shape;140;p13"/>
          <p:cNvSpPr txBox="1"/>
          <p:nvPr/>
        </p:nvSpPr>
        <p:spPr>
          <a:xfrm>
            <a:off x="9662809" y="3033524"/>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7200"/>
              <a:buFont typeface="Trebuchet MS"/>
              <a:buNone/>
            </a:pPr>
            <a:r>
              <a:rPr b="0" lang="de-DE" sz="7200" cap="none">
                <a:solidFill>
                  <a:schemeClr val="lt1"/>
                </a:solidFill>
                <a:latin typeface="Trebuchet MS"/>
                <a:ea typeface="Trebuchet MS"/>
                <a:cs typeface="Trebuchet MS"/>
                <a:sym typeface="Trebuchet MS"/>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41" name="Shape 141"/>
        <p:cNvGrpSpPr/>
        <p:nvPr/>
      </p:nvGrpSpPr>
      <p:grpSpPr>
        <a:xfrm>
          <a:off x="0" y="0"/>
          <a:ext cx="0" cy="0"/>
          <a:chOff x="0" y="0"/>
          <a:chExt cx="0" cy="0"/>
        </a:xfrm>
      </p:grpSpPr>
      <p:pic>
        <p:nvPicPr>
          <p:cNvPr descr="HD-ShadowLong.png" id="142" name="Google Shape;142;p14"/>
          <p:cNvPicPr preferRelativeResize="0"/>
          <p:nvPr/>
        </p:nvPicPr>
        <p:blipFill rotWithShape="1">
          <a:blip r:embed="rId2">
            <a:alphaModFix/>
          </a:blip>
          <a:srcRect b="0" l="0" r="0" t="0"/>
          <a:stretch/>
        </p:blipFill>
        <p:spPr>
          <a:xfrm>
            <a:off x="1" y="5928628"/>
            <a:ext cx="10437812" cy="321164"/>
          </a:xfrm>
          <a:prstGeom prst="rect">
            <a:avLst/>
          </a:prstGeom>
          <a:noFill/>
          <a:ln>
            <a:noFill/>
          </a:ln>
        </p:spPr>
      </p:pic>
      <p:pic>
        <p:nvPicPr>
          <p:cNvPr descr="HD-ShadowShort.png" id="143" name="Google Shape;143;p14"/>
          <p:cNvPicPr preferRelativeResize="0"/>
          <p:nvPr/>
        </p:nvPicPr>
        <p:blipFill rotWithShape="1">
          <a:blip r:embed="rId3">
            <a:alphaModFix/>
          </a:blip>
          <a:srcRect b="0" l="0" r="0" t="0"/>
          <a:stretch/>
        </p:blipFill>
        <p:spPr>
          <a:xfrm>
            <a:off x="10585826" y="5929622"/>
            <a:ext cx="1602997" cy="144270"/>
          </a:xfrm>
          <a:prstGeom prst="rect">
            <a:avLst/>
          </a:prstGeom>
          <a:noFill/>
          <a:ln>
            <a:noFill/>
          </a:ln>
        </p:spPr>
      </p:pic>
      <p:sp>
        <p:nvSpPr>
          <p:cNvPr id="144" name="Google Shape;144;p14"/>
          <p:cNvSpPr/>
          <p:nvPr/>
        </p:nvSpPr>
        <p:spPr>
          <a:xfrm>
            <a:off x="0" y="4567988"/>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nvSpPr>
        <p:spPr>
          <a:xfrm>
            <a:off x="10585827" y="4567988"/>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
          <p:cNvSpPr txBox="1"/>
          <p:nvPr>
            <p:ph type="title"/>
          </p:nvPr>
        </p:nvSpPr>
        <p:spPr>
          <a:xfrm>
            <a:off x="680319" y="4711615"/>
            <a:ext cx="9613862" cy="588535"/>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lt1"/>
              </a:buClr>
              <a:buSzPts val="3200"/>
              <a:buFont typeface="Trebuchet MS"/>
              <a:buNone/>
              <a:defRPr b="0" i="0" sz="32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7" name="Google Shape;147;p14"/>
          <p:cNvSpPr txBox="1"/>
          <p:nvPr>
            <p:ph idx="1" type="body"/>
          </p:nvPr>
        </p:nvSpPr>
        <p:spPr>
          <a:xfrm>
            <a:off x="680320" y="5300149"/>
            <a:ext cx="9613862" cy="502255"/>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9pPr>
          </a:lstStyle>
          <a:p/>
        </p:txBody>
      </p:sp>
      <p:sp>
        <p:nvSpPr>
          <p:cNvPr id="148" name="Google Shape;148;p14"/>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49" name="Google Shape;149;p14"/>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50" name="Google Shape;150;p14"/>
          <p:cNvSpPr txBox="1"/>
          <p:nvPr>
            <p:ph idx="12" type="sldNum"/>
          </p:nvPr>
        </p:nvSpPr>
        <p:spPr>
          <a:xfrm>
            <a:off x="10729455" y="4709925"/>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p:cSld name="3 Column">
    <p:spTree>
      <p:nvGrpSpPr>
        <p:cNvPr id="151" name="Shape 151"/>
        <p:cNvGrpSpPr/>
        <p:nvPr/>
      </p:nvGrpSpPr>
      <p:grpSpPr>
        <a:xfrm>
          <a:off x="0" y="0"/>
          <a:ext cx="0" cy="0"/>
          <a:chOff x="0" y="0"/>
          <a:chExt cx="0" cy="0"/>
        </a:xfrm>
      </p:grpSpPr>
      <p:pic>
        <p:nvPicPr>
          <p:cNvPr descr="HD-ShadowLong.png" id="152" name="Google Shape;152;p15"/>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153" name="Google Shape;153;p15"/>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154" name="Google Shape;154;p15"/>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txBox="1"/>
          <p:nvPr>
            <p:ph type="title"/>
          </p:nvPr>
        </p:nvSpPr>
        <p:spPr>
          <a:xfrm>
            <a:off x="669222" y="753228"/>
            <a:ext cx="9624960" cy="1080938"/>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 name="Google Shape;157;p15"/>
          <p:cNvSpPr txBox="1"/>
          <p:nvPr>
            <p:ph idx="1" type="body"/>
          </p:nvPr>
        </p:nvSpPr>
        <p:spPr>
          <a:xfrm>
            <a:off x="660946" y="2336873"/>
            <a:ext cx="3070034" cy="57626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2000"/>
              <a:buFont typeface="Arial"/>
              <a:buNone/>
              <a:defRPr b="1" i="0" sz="20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800"/>
              <a:buFont typeface="Arial"/>
              <a:buNone/>
              <a:defRPr b="1" i="0" sz="18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9pPr>
          </a:lstStyle>
          <a:p/>
        </p:txBody>
      </p:sp>
      <p:sp>
        <p:nvSpPr>
          <p:cNvPr id="158" name="Google Shape;158;p15"/>
          <p:cNvSpPr txBox="1"/>
          <p:nvPr>
            <p:ph idx="2" type="body"/>
          </p:nvPr>
        </p:nvSpPr>
        <p:spPr>
          <a:xfrm>
            <a:off x="680322" y="3022673"/>
            <a:ext cx="3049702" cy="2913513"/>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9pPr>
          </a:lstStyle>
          <a:p/>
        </p:txBody>
      </p:sp>
      <p:sp>
        <p:nvSpPr>
          <p:cNvPr id="159" name="Google Shape;159;p15"/>
          <p:cNvSpPr txBox="1"/>
          <p:nvPr>
            <p:ph idx="3" type="body"/>
          </p:nvPr>
        </p:nvSpPr>
        <p:spPr>
          <a:xfrm>
            <a:off x="3956025" y="2336873"/>
            <a:ext cx="3063240" cy="57626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2000"/>
              <a:buFont typeface="Arial"/>
              <a:buNone/>
              <a:defRPr b="1" i="0" sz="20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800"/>
              <a:buFont typeface="Arial"/>
              <a:buNone/>
              <a:defRPr b="1" i="0" sz="18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9pPr>
          </a:lstStyle>
          <a:p/>
        </p:txBody>
      </p:sp>
      <p:sp>
        <p:nvSpPr>
          <p:cNvPr id="160" name="Google Shape;160;p15"/>
          <p:cNvSpPr txBox="1"/>
          <p:nvPr>
            <p:ph idx="4" type="body"/>
          </p:nvPr>
        </p:nvSpPr>
        <p:spPr>
          <a:xfrm>
            <a:off x="3945470" y="3022673"/>
            <a:ext cx="3063240" cy="2913513"/>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9pPr>
          </a:lstStyle>
          <a:p/>
        </p:txBody>
      </p:sp>
      <p:sp>
        <p:nvSpPr>
          <p:cNvPr id="161" name="Google Shape;161;p15"/>
          <p:cNvSpPr txBox="1"/>
          <p:nvPr>
            <p:ph idx="5" type="body"/>
          </p:nvPr>
        </p:nvSpPr>
        <p:spPr>
          <a:xfrm>
            <a:off x="7224156" y="2336873"/>
            <a:ext cx="3070025" cy="57626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2000"/>
              <a:buFont typeface="Arial"/>
              <a:buNone/>
              <a:defRPr b="1" i="0" sz="20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800"/>
              <a:buFont typeface="Arial"/>
              <a:buNone/>
              <a:defRPr b="1" i="0" sz="18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9pPr>
          </a:lstStyle>
          <a:p/>
        </p:txBody>
      </p:sp>
      <p:sp>
        <p:nvSpPr>
          <p:cNvPr id="162" name="Google Shape;162;p15"/>
          <p:cNvSpPr txBox="1"/>
          <p:nvPr>
            <p:ph idx="6" type="body"/>
          </p:nvPr>
        </p:nvSpPr>
        <p:spPr>
          <a:xfrm>
            <a:off x="7224156" y="3022673"/>
            <a:ext cx="3070025" cy="2913513"/>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9pPr>
          </a:lstStyle>
          <a:p/>
        </p:txBody>
      </p:sp>
      <p:sp>
        <p:nvSpPr>
          <p:cNvPr id="163" name="Google Shape;163;p15"/>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64" name="Google Shape;164;p15"/>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65" name="Google Shape;165;p15"/>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 Column">
  <p:cSld name="3 Picture Column">
    <p:spTree>
      <p:nvGrpSpPr>
        <p:cNvPr id="166" name="Shape 166"/>
        <p:cNvGrpSpPr/>
        <p:nvPr/>
      </p:nvGrpSpPr>
      <p:grpSpPr>
        <a:xfrm>
          <a:off x="0" y="0"/>
          <a:ext cx="0" cy="0"/>
          <a:chOff x="0" y="0"/>
          <a:chExt cx="0" cy="0"/>
        </a:xfrm>
      </p:grpSpPr>
      <p:pic>
        <p:nvPicPr>
          <p:cNvPr descr="HD-ShadowLong.png" id="167" name="Google Shape;167;p16"/>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168" name="Google Shape;168;p16"/>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169" name="Google Shape;169;p16"/>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txBox="1"/>
          <p:nvPr>
            <p:ph type="title"/>
          </p:nvPr>
        </p:nvSpPr>
        <p:spPr>
          <a:xfrm>
            <a:off x="680322" y="753228"/>
            <a:ext cx="9613860" cy="1080938"/>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2" name="Google Shape;172;p16"/>
          <p:cNvSpPr txBox="1"/>
          <p:nvPr>
            <p:ph idx="1" type="body"/>
          </p:nvPr>
        </p:nvSpPr>
        <p:spPr>
          <a:xfrm>
            <a:off x="680318" y="4297503"/>
            <a:ext cx="3049705" cy="57626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2000"/>
              <a:buFont typeface="Arial"/>
              <a:buNone/>
              <a:defRPr b="1" i="0" sz="20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800"/>
              <a:buFont typeface="Arial"/>
              <a:buNone/>
              <a:defRPr b="1" i="0" sz="18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9pPr>
          </a:lstStyle>
          <a:p/>
        </p:txBody>
      </p:sp>
      <p:sp>
        <p:nvSpPr>
          <p:cNvPr id="173" name="Google Shape;173;p16"/>
          <p:cNvSpPr/>
          <p:nvPr>
            <p:ph idx="2" type="pic"/>
          </p:nvPr>
        </p:nvSpPr>
        <p:spPr>
          <a:xfrm>
            <a:off x="680318" y="2336873"/>
            <a:ext cx="3049705"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lstStyle>
            <a:lvl1pPr lvl="0" marR="0" rtl="0" algn="ctr">
              <a:lnSpc>
                <a:spcPct val="90000"/>
              </a:lnSpc>
              <a:spcBef>
                <a:spcPts val="10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1pPr>
            <a:lvl2pPr lvl="1"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2pPr>
            <a:lvl3pPr lvl="2"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3pPr>
            <a:lvl4pPr lvl="3"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4pPr>
            <a:lvl5pPr lvl="4"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5pPr>
            <a:lvl6pPr lvl="5"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6pPr>
            <a:lvl7pPr lvl="6"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7pPr>
            <a:lvl8pPr lvl="7"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8pPr>
            <a:lvl9pPr lvl="8"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9pPr>
          </a:lstStyle>
          <a:p/>
        </p:txBody>
      </p:sp>
      <p:sp>
        <p:nvSpPr>
          <p:cNvPr id="174" name="Google Shape;174;p16"/>
          <p:cNvSpPr txBox="1"/>
          <p:nvPr>
            <p:ph idx="3" type="body"/>
          </p:nvPr>
        </p:nvSpPr>
        <p:spPr>
          <a:xfrm>
            <a:off x="680318" y="4873765"/>
            <a:ext cx="3049705" cy="106242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9pPr>
          </a:lstStyle>
          <a:p/>
        </p:txBody>
      </p:sp>
      <p:sp>
        <p:nvSpPr>
          <p:cNvPr id="175" name="Google Shape;175;p16"/>
          <p:cNvSpPr txBox="1"/>
          <p:nvPr>
            <p:ph idx="4" type="body"/>
          </p:nvPr>
        </p:nvSpPr>
        <p:spPr>
          <a:xfrm>
            <a:off x="3945471" y="4297503"/>
            <a:ext cx="3063240" cy="57626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2000"/>
              <a:buFont typeface="Arial"/>
              <a:buNone/>
              <a:defRPr b="1" i="0" sz="20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800"/>
              <a:buFont typeface="Arial"/>
              <a:buNone/>
              <a:defRPr b="1" i="0" sz="18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9pPr>
          </a:lstStyle>
          <a:p/>
        </p:txBody>
      </p:sp>
      <p:sp>
        <p:nvSpPr>
          <p:cNvPr id="176" name="Google Shape;176;p16"/>
          <p:cNvSpPr/>
          <p:nvPr>
            <p:ph idx="5" type="pic"/>
          </p:nvPr>
        </p:nvSpPr>
        <p:spPr>
          <a:xfrm>
            <a:off x="3945470" y="2336873"/>
            <a:ext cx="3063240"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lstStyle>
            <a:lvl1pPr lvl="0" marR="0" rtl="0" algn="ctr">
              <a:lnSpc>
                <a:spcPct val="90000"/>
              </a:lnSpc>
              <a:spcBef>
                <a:spcPts val="10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1pPr>
            <a:lvl2pPr lvl="1"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2pPr>
            <a:lvl3pPr lvl="2"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3pPr>
            <a:lvl4pPr lvl="3"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4pPr>
            <a:lvl5pPr lvl="4"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5pPr>
            <a:lvl6pPr lvl="5"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6pPr>
            <a:lvl7pPr lvl="6"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7pPr>
            <a:lvl8pPr lvl="7"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8pPr>
            <a:lvl9pPr lvl="8"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9pPr>
          </a:lstStyle>
          <a:p/>
        </p:txBody>
      </p:sp>
      <p:sp>
        <p:nvSpPr>
          <p:cNvPr id="177" name="Google Shape;177;p16"/>
          <p:cNvSpPr txBox="1"/>
          <p:nvPr>
            <p:ph idx="6" type="body"/>
          </p:nvPr>
        </p:nvSpPr>
        <p:spPr>
          <a:xfrm>
            <a:off x="3944117" y="4873764"/>
            <a:ext cx="3067297" cy="106242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9pPr>
          </a:lstStyle>
          <a:p/>
        </p:txBody>
      </p:sp>
      <p:sp>
        <p:nvSpPr>
          <p:cNvPr id="178" name="Google Shape;178;p16"/>
          <p:cNvSpPr txBox="1"/>
          <p:nvPr>
            <p:ph idx="7" type="body"/>
          </p:nvPr>
        </p:nvSpPr>
        <p:spPr>
          <a:xfrm>
            <a:off x="7230678" y="4297503"/>
            <a:ext cx="3063505" cy="57626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2000"/>
              <a:buFont typeface="Arial"/>
              <a:buNone/>
              <a:defRPr b="1" i="0" sz="20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800"/>
              <a:buFont typeface="Arial"/>
              <a:buNone/>
              <a:defRPr b="1" i="0" sz="18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9pPr>
          </a:lstStyle>
          <a:p/>
        </p:txBody>
      </p:sp>
      <p:sp>
        <p:nvSpPr>
          <p:cNvPr id="179" name="Google Shape;179;p16"/>
          <p:cNvSpPr/>
          <p:nvPr>
            <p:ph idx="8" type="pic"/>
          </p:nvPr>
        </p:nvSpPr>
        <p:spPr>
          <a:xfrm>
            <a:off x="7230677" y="2336873"/>
            <a:ext cx="3063505"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lstStyle>
            <a:lvl1pPr lvl="0" marR="0" rtl="0" algn="ctr">
              <a:lnSpc>
                <a:spcPct val="90000"/>
              </a:lnSpc>
              <a:spcBef>
                <a:spcPts val="10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1pPr>
            <a:lvl2pPr lvl="1"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2pPr>
            <a:lvl3pPr lvl="2"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3pPr>
            <a:lvl4pPr lvl="3"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4pPr>
            <a:lvl5pPr lvl="4"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5pPr>
            <a:lvl6pPr lvl="5"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6pPr>
            <a:lvl7pPr lvl="6"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7pPr>
            <a:lvl8pPr lvl="7"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8pPr>
            <a:lvl9pPr lvl="8"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9pPr>
          </a:lstStyle>
          <a:p/>
        </p:txBody>
      </p:sp>
      <p:sp>
        <p:nvSpPr>
          <p:cNvPr id="180" name="Google Shape;180;p16"/>
          <p:cNvSpPr txBox="1"/>
          <p:nvPr>
            <p:ph idx="9" type="body"/>
          </p:nvPr>
        </p:nvSpPr>
        <p:spPr>
          <a:xfrm>
            <a:off x="7230553" y="4873762"/>
            <a:ext cx="3067563" cy="106242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900"/>
              <a:buFont typeface="Arial"/>
              <a:buNone/>
              <a:defRPr b="0" i="0" sz="900" u="none" cap="none" strike="noStrike">
                <a:solidFill>
                  <a:schemeClr val="lt1"/>
                </a:solidFill>
                <a:latin typeface="Trebuchet MS"/>
                <a:ea typeface="Trebuchet MS"/>
                <a:cs typeface="Trebuchet MS"/>
                <a:sym typeface="Trebuchet MS"/>
              </a:defRPr>
            </a:lvl9pPr>
          </a:lstStyle>
          <a:p/>
        </p:txBody>
      </p:sp>
      <p:sp>
        <p:nvSpPr>
          <p:cNvPr id="181" name="Google Shape;181;p16"/>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82" name="Google Shape;182;p16"/>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83" name="Google Shape;183;p16"/>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84" name="Shape 184"/>
        <p:cNvGrpSpPr/>
        <p:nvPr/>
      </p:nvGrpSpPr>
      <p:grpSpPr>
        <a:xfrm>
          <a:off x="0" y="0"/>
          <a:ext cx="0" cy="0"/>
          <a:chOff x="0" y="0"/>
          <a:chExt cx="0" cy="0"/>
        </a:xfrm>
      </p:grpSpPr>
      <p:pic>
        <p:nvPicPr>
          <p:cNvPr descr="HD-ShadowLong.png" id="185" name="Google Shape;185;p17"/>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186" name="Google Shape;186;p17"/>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187" name="Google Shape;187;p17"/>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0" name="Google Shape;190;p17"/>
          <p:cNvSpPr txBox="1"/>
          <p:nvPr>
            <p:ph idx="1" type="body"/>
          </p:nvPr>
        </p:nvSpPr>
        <p:spPr>
          <a:xfrm rot="5400000">
            <a:off x="3687593" y="-670399"/>
            <a:ext cx="3599316" cy="9613861"/>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191" name="Google Shape;191;p17"/>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92" name="Google Shape;192;p17"/>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93" name="Google Shape;193;p17"/>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18"/>
          <p:cNvSpPr/>
          <p:nvPr/>
        </p:nvSpPr>
        <p:spPr>
          <a:xfrm rot="5400000">
            <a:off x="8116207" y="1869395"/>
            <a:ext cx="5106988"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p:nvPr/>
        </p:nvSpPr>
        <p:spPr>
          <a:xfrm rot="5400000">
            <a:off x="9868202" y="5372403"/>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8"/>
          <p:cNvSpPr txBox="1"/>
          <p:nvPr>
            <p:ph type="title"/>
          </p:nvPr>
        </p:nvSpPr>
        <p:spPr>
          <a:xfrm rot="5400000">
            <a:off x="8489252" y="2249576"/>
            <a:ext cx="4353760" cy="107380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8" name="Google Shape;198;p18"/>
          <p:cNvSpPr txBox="1"/>
          <p:nvPr>
            <p:ph idx="1" type="body"/>
          </p:nvPr>
        </p:nvSpPr>
        <p:spPr>
          <a:xfrm rot="5400000">
            <a:off x="2452029" y="-1162110"/>
            <a:ext cx="5326589" cy="8870004"/>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199" name="Google Shape;199;p18"/>
          <p:cNvSpPr txBox="1"/>
          <p:nvPr>
            <p:ph idx="10" type="dt"/>
          </p:nvPr>
        </p:nvSpPr>
        <p:spPr>
          <a:xfrm>
            <a:off x="6807126"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200" name="Google Shape;200;p18"/>
          <p:cNvSpPr txBox="1"/>
          <p:nvPr>
            <p:ph idx="11" type="ftr"/>
          </p:nvPr>
        </p:nvSpPr>
        <p:spPr>
          <a:xfrm>
            <a:off x="680321" y="5936188"/>
            <a:ext cx="6126805"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201" name="Google Shape;201;p18"/>
          <p:cNvSpPr txBox="1"/>
          <p:nvPr>
            <p:ph idx="12" type="sldNum"/>
          </p:nvPr>
        </p:nvSpPr>
        <p:spPr>
          <a:xfrm>
            <a:off x="10097550" y="5398633"/>
            <a:ext cx="1154151" cy="1090789"/>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sz="3600">
                <a:solidFill>
                  <a:schemeClr val="lt1"/>
                </a:solidFill>
                <a:latin typeface="Trebuchet MS"/>
                <a:ea typeface="Trebuchet MS"/>
                <a:cs typeface="Trebuchet MS"/>
                <a:sym typeface="Trebuchet MS"/>
              </a:defRPr>
            </a:lvl1pPr>
            <a:lvl2pPr indent="0" lvl="1" marL="0" marR="0" rtl="0" algn="ctr">
              <a:spcBef>
                <a:spcPts val="0"/>
              </a:spcBef>
              <a:buNone/>
              <a:defRPr sz="3600">
                <a:solidFill>
                  <a:schemeClr val="lt1"/>
                </a:solidFill>
                <a:latin typeface="Trebuchet MS"/>
                <a:ea typeface="Trebuchet MS"/>
                <a:cs typeface="Trebuchet MS"/>
                <a:sym typeface="Trebuchet MS"/>
              </a:defRPr>
            </a:lvl2pPr>
            <a:lvl3pPr indent="0" lvl="2" marL="0" marR="0" rtl="0" algn="ctr">
              <a:spcBef>
                <a:spcPts val="0"/>
              </a:spcBef>
              <a:buNone/>
              <a:defRPr sz="3600">
                <a:solidFill>
                  <a:schemeClr val="lt1"/>
                </a:solidFill>
                <a:latin typeface="Trebuchet MS"/>
                <a:ea typeface="Trebuchet MS"/>
                <a:cs typeface="Trebuchet MS"/>
                <a:sym typeface="Trebuchet MS"/>
              </a:defRPr>
            </a:lvl3pPr>
            <a:lvl4pPr indent="0" lvl="3" marL="0" marR="0" rtl="0" algn="ctr">
              <a:spcBef>
                <a:spcPts val="0"/>
              </a:spcBef>
              <a:buNone/>
              <a:defRPr sz="3600">
                <a:solidFill>
                  <a:schemeClr val="lt1"/>
                </a:solidFill>
                <a:latin typeface="Trebuchet MS"/>
                <a:ea typeface="Trebuchet MS"/>
                <a:cs typeface="Trebuchet MS"/>
                <a:sym typeface="Trebuchet MS"/>
              </a:defRPr>
            </a:lvl4pPr>
            <a:lvl5pPr indent="0" lvl="4" marL="0" marR="0" rtl="0" algn="ctr">
              <a:spcBef>
                <a:spcPts val="0"/>
              </a:spcBef>
              <a:buNone/>
              <a:defRPr sz="3600">
                <a:solidFill>
                  <a:schemeClr val="lt1"/>
                </a:solidFill>
                <a:latin typeface="Trebuchet MS"/>
                <a:ea typeface="Trebuchet MS"/>
                <a:cs typeface="Trebuchet MS"/>
                <a:sym typeface="Trebuchet MS"/>
              </a:defRPr>
            </a:lvl5pPr>
            <a:lvl6pPr indent="0" lvl="5" marL="0" marR="0" rtl="0" algn="ctr">
              <a:spcBef>
                <a:spcPts val="0"/>
              </a:spcBef>
              <a:buNone/>
              <a:defRPr sz="3600">
                <a:solidFill>
                  <a:schemeClr val="lt1"/>
                </a:solidFill>
                <a:latin typeface="Trebuchet MS"/>
                <a:ea typeface="Trebuchet MS"/>
                <a:cs typeface="Trebuchet MS"/>
                <a:sym typeface="Trebuchet MS"/>
              </a:defRPr>
            </a:lvl6pPr>
            <a:lvl7pPr indent="0" lvl="6" marL="0" marR="0" rtl="0" algn="ctr">
              <a:spcBef>
                <a:spcPts val="0"/>
              </a:spcBef>
              <a:buNone/>
              <a:defRPr sz="3600">
                <a:solidFill>
                  <a:schemeClr val="lt1"/>
                </a:solidFill>
                <a:latin typeface="Trebuchet MS"/>
                <a:ea typeface="Trebuchet MS"/>
                <a:cs typeface="Trebuchet MS"/>
                <a:sym typeface="Trebuchet MS"/>
              </a:defRPr>
            </a:lvl7pPr>
            <a:lvl8pPr indent="0" lvl="7" marL="0" marR="0" rtl="0" algn="ctr">
              <a:spcBef>
                <a:spcPts val="0"/>
              </a:spcBef>
              <a:buNone/>
              <a:defRPr sz="3600">
                <a:solidFill>
                  <a:schemeClr val="lt1"/>
                </a:solidFill>
                <a:latin typeface="Trebuchet MS"/>
                <a:ea typeface="Trebuchet MS"/>
                <a:cs typeface="Trebuchet MS"/>
                <a:sym typeface="Trebuchet MS"/>
              </a:defRPr>
            </a:lvl8pPr>
            <a:lvl9pPr indent="0" lvl="8" marL="0" marR="0" rtl="0" algn="ctr">
              <a:spcBef>
                <a:spcPts val="0"/>
              </a:spcBef>
              <a:buNone/>
              <a:defRPr sz="3600">
                <a:solidFill>
                  <a:schemeClr val="lt1"/>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6" name="Shape 26"/>
        <p:cNvGrpSpPr/>
        <p:nvPr/>
      </p:nvGrpSpPr>
      <p:grpSpPr>
        <a:xfrm>
          <a:off x="0" y="0"/>
          <a:ext cx="0" cy="0"/>
          <a:chOff x="0" y="0"/>
          <a:chExt cx="0" cy="0"/>
        </a:xfrm>
      </p:grpSpPr>
      <p:pic>
        <p:nvPicPr>
          <p:cNvPr descr="HD-ShadowLong.png" id="27" name="Google Shape;27;p3"/>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28" name="Google Shape;28;p3"/>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29" name="Google Shape;29;p3"/>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 name="Google Shape;32;p3"/>
          <p:cNvSpPr txBox="1"/>
          <p:nvPr>
            <p:ph idx="1" type="body"/>
          </p:nvPr>
        </p:nvSpPr>
        <p:spPr>
          <a:xfrm>
            <a:off x="680321" y="2336873"/>
            <a:ext cx="9613861" cy="3599316"/>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33" name="Google Shape;33;p3"/>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34" name="Google Shape;34;p3"/>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35" name="Google Shape;35;p3"/>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6" name="Shape 36"/>
        <p:cNvGrpSpPr/>
        <p:nvPr/>
      </p:nvGrpSpPr>
      <p:grpSpPr>
        <a:xfrm>
          <a:off x="0" y="0"/>
          <a:ext cx="0" cy="0"/>
          <a:chOff x="0" y="0"/>
          <a:chExt cx="0" cy="0"/>
        </a:xfrm>
      </p:grpSpPr>
      <p:pic>
        <p:nvPicPr>
          <p:cNvPr descr="HD-ShadowLong.png" id="37" name="Google Shape;37;p4"/>
          <p:cNvPicPr preferRelativeResize="0"/>
          <p:nvPr/>
        </p:nvPicPr>
        <p:blipFill rotWithShape="1">
          <a:blip r:embed="rId2">
            <a:alphaModFix/>
          </a:blip>
          <a:srcRect b="0" l="0" r="0" t="0"/>
          <a:stretch/>
        </p:blipFill>
        <p:spPr>
          <a:xfrm>
            <a:off x="-1" y="4086907"/>
            <a:ext cx="10437812" cy="321164"/>
          </a:xfrm>
          <a:prstGeom prst="rect">
            <a:avLst/>
          </a:prstGeom>
          <a:noFill/>
          <a:ln>
            <a:noFill/>
          </a:ln>
        </p:spPr>
      </p:pic>
      <p:pic>
        <p:nvPicPr>
          <p:cNvPr descr="HD-ShadowShort.png" id="38" name="Google Shape;38;p4"/>
          <p:cNvPicPr preferRelativeResize="0"/>
          <p:nvPr/>
        </p:nvPicPr>
        <p:blipFill rotWithShape="1">
          <a:blip r:embed="rId3">
            <a:alphaModFix/>
          </a:blip>
          <a:srcRect b="0" l="0" r="0" t="0"/>
          <a:stretch/>
        </p:blipFill>
        <p:spPr>
          <a:xfrm>
            <a:off x="10585824" y="4087901"/>
            <a:ext cx="1602997" cy="144270"/>
          </a:xfrm>
          <a:prstGeom prst="rect">
            <a:avLst/>
          </a:prstGeom>
          <a:noFill/>
          <a:ln>
            <a:noFill/>
          </a:ln>
        </p:spPr>
      </p:pic>
      <p:sp>
        <p:nvSpPr>
          <p:cNvPr id="39" name="Google Shape;39;p4"/>
          <p:cNvSpPr/>
          <p:nvPr/>
        </p:nvSpPr>
        <p:spPr>
          <a:xfrm>
            <a:off x="-2" y="2726267"/>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10585825" y="2726267"/>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txBox="1"/>
          <p:nvPr>
            <p:ph type="title"/>
          </p:nvPr>
        </p:nvSpPr>
        <p:spPr>
          <a:xfrm>
            <a:off x="680322" y="2869895"/>
            <a:ext cx="9613860" cy="1090788"/>
          </a:xfrm>
          <a:prstGeom prst="rect">
            <a:avLst/>
          </a:prstGeom>
          <a:noFill/>
          <a:ln>
            <a:noFill/>
          </a:ln>
        </p:spPr>
        <p:txBody>
          <a:bodyPr anchorCtr="0" anchor="ctr" bIns="45700" lIns="91425" spcFirstLastPara="1" rIns="91425" wrap="square" tIns="45700"/>
          <a:lstStyle>
            <a:lvl1pPr lvl="0" marR="0" rtl="0" algn="r">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4"/>
          <p:cNvSpPr txBox="1"/>
          <p:nvPr>
            <p:ph idx="1" type="body"/>
          </p:nvPr>
        </p:nvSpPr>
        <p:spPr>
          <a:xfrm>
            <a:off x="680322" y="4232171"/>
            <a:ext cx="9613860" cy="1704017"/>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10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9pPr>
          </a:lstStyle>
          <a:p/>
        </p:txBody>
      </p:sp>
      <p:sp>
        <p:nvSpPr>
          <p:cNvPr id="43" name="Google Shape;43;p4"/>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44" name="Google Shape;44;p4"/>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45" name="Google Shape;45;p4"/>
          <p:cNvSpPr txBox="1"/>
          <p:nvPr>
            <p:ph idx="12" type="sldNum"/>
          </p:nvPr>
        </p:nvSpPr>
        <p:spPr>
          <a:xfrm>
            <a:off x="10729455" y="2869895"/>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6" name="Shape 46"/>
        <p:cNvGrpSpPr/>
        <p:nvPr/>
      </p:nvGrpSpPr>
      <p:grpSpPr>
        <a:xfrm>
          <a:off x="0" y="0"/>
          <a:ext cx="0" cy="0"/>
          <a:chOff x="0" y="0"/>
          <a:chExt cx="0" cy="0"/>
        </a:xfrm>
      </p:grpSpPr>
      <p:pic>
        <p:nvPicPr>
          <p:cNvPr descr="HD-ShadowLong.png" id="47" name="Google Shape;47;p5"/>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48" name="Google Shape;48;p5"/>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49" name="Google Shape;49;p5"/>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5"/>
          <p:cNvSpPr txBox="1"/>
          <p:nvPr>
            <p:ph idx="1" type="body"/>
          </p:nvPr>
        </p:nvSpPr>
        <p:spPr>
          <a:xfrm>
            <a:off x="680320" y="2336873"/>
            <a:ext cx="4698358" cy="3599316"/>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53" name="Google Shape;53;p5"/>
          <p:cNvSpPr txBox="1"/>
          <p:nvPr>
            <p:ph idx="2" type="body"/>
          </p:nvPr>
        </p:nvSpPr>
        <p:spPr>
          <a:xfrm>
            <a:off x="5594123" y="2336873"/>
            <a:ext cx="4700058" cy="3599316"/>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54" name="Google Shape;54;p5"/>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55" name="Google Shape;55;p5"/>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56" name="Google Shape;56;p5"/>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7" name="Shape 57"/>
        <p:cNvGrpSpPr/>
        <p:nvPr/>
      </p:nvGrpSpPr>
      <p:grpSpPr>
        <a:xfrm>
          <a:off x="0" y="0"/>
          <a:ext cx="0" cy="0"/>
          <a:chOff x="0" y="0"/>
          <a:chExt cx="0" cy="0"/>
        </a:xfrm>
      </p:grpSpPr>
      <p:pic>
        <p:nvPicPr>
          <p:cNvPr descr="HD-ShadowLong.png" id="58" name="Google Shape;58;p6"/>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59" name="Google Shape;59;p6"/>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60" name="Google Shape;60;p6"/>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txBox="1"/>
          <p:nvPr>
            <p:ph type="title"/>
          </p:nvPr>
        </p:nvSpPr>
        <p:spPr>
          <a:xfrm>
            <a:off x="680319" y="753229"/>
            <a:ext cx="9613863" cy="108093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6"/>
          <p:cNvSpPr txBox="1"/>
          <p:nvPr>
            <p:ph idx="1" type="body"/>
          </p:nvPr>
        </p:nvSpPr>
        <p:spPr>
          <a:xfrm>
            <a:off x="906350" y="2336873"/>
            <a:ext cx="4472327" cy="693135"/>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2000"/>
              <a:buFont typeface="Arial"/>
              <a:buNone/>
              <a:defRPr b="1" i="0" sz="20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800"/>
              <a:buFont typeface="Arial"/>
              <a:buNone/>
              <a:defRPr b="1" i="0" sz="18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9pPr>
          </a:lstStyle>
          <a:p/>
        </p:txBody>
      </p:sp>
      <p:sp>
        <p:nvSpPr>
          <p:cNvPr id="64" name="Google Shape;64;p6"/>
          <p:cNvSpPr txBox="1"/>
          <p:nvPr>
            <p:ph idx="2" type="body"/>
          </p:nvPr>
        </p:nvSpPr>
        <p:spPr>
          <a:xfrm>
            <a:off x="680322" y="3030008"/>
            <a:ext cx="4698355" cy="2906179"/>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65" name="Google Shape;65;p6"/>
          <p:cNvSpPr txBox="1"/>
          <p:nvPr>
            <p:ph idx="3" type="body"/>
          </p:nvPr>
        </p:nvSpPr>
        <p:spPr>
          <a:xfrm>
            <a:off x="5820154" y="2336873"/>
            <a:ext cx="4474028" cy="692076"/>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2000"/>
              <a:buFont typeface="Arial"/>
              <a:buNone/>
              <a:defRPr b="1" i="0" sz="20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800"/>
              <a:buFont typeface="Arial"/>
              <a:buNone/>
              <a:defRPr b="1" i="0" sz="18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600"/>
              <a:buFont typeface="Arial"/>
              <a:buNone/>
              <a:defRPr b="1" i="0" sz="1600" u="none" cap="none" strike="noStrike">
                <a:solidFill>
                  <a:schemeClr val="lt1"/>
                </a:solidFill>
                <a:latin typeface="Trebuchet MS"/>
                <a:ea typeface="Trebuchet MS"/>
                <a:cs typeface="Trebuchet MS"/>
                <a:sym typeface="Trebuchet MS"/>
              </a:defRPr>
            </a:lvl9pPr>
          </a:lstStyle>
          <a:p/>
        </p:txBody>
      </p:sp>
      <p:sp>
        <p:nvSpPr>
          <p:cNvPr id="66" name="Google Shape;66;p6"/>
          <p:cNvSpPr txBox="1"/>
          <p:nvPr>
            <p:ph idx="4" type="body"/>
          </p:nvPr>
        </p:nvSpPr>
        <p:spPr>
          <a:xfrm>
            <a:off x="5594123" y="3030008"/>
            <a:ext cx="4700059" cy="2906179"/>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67" name="Google Shape;67;p6"/>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68" name="Google Shape;68;p6"/>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69" name="Google Shape;69;p6"/>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pic>
        <p:nvPicPr>
          <p:cNvPr descr="HD-ShadowLong.png" id="71" name="Google Shape;71;p7"/>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72" name="Google Shape;72;p7"/>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73" name="Google Shape;73;p7"/>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7"/>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7"/>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77" name="Google Shape;77;p7"/>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78" name="Google Shape;78;p7"/>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 name="Shape 79"/>
        <p:cNvGrpSpPr/>
        <p:nvPr/>
      </p:nvGrpSpPr>
      <p:grpSpPr>
        <a:xfrm>
          <a:off x="0" y="0"/>
          <a:ext cx="0" cy="0"/>
          <a:chOff x="0" y="0"/>
          <a:chExt cx="0" cy="0"/>
        </a:xfrm>
      </p:grpSpPr>
      <p:pic>
        <p:nvPicPr>
          <p:cNvPr descr="HD-ShadowShort.png" id="80" name="Google Shape;80;p8"/>
          <p:cNvPicPr preferRelativeResize="0"/>
          <p:nvPr/>
        </p:nvPicPr>
        <p:blipFill rotWithShape="1">
          <a:blip r:embed="rId2">
            <a:alphaModFix/>
          </a:blip>
          <a:srcRect b="0" l="0" r="0" t="0"/>
          <a:stretch/>
        </p:blipFill>
        <p:spPr>
          <a:xfrm>
            <a:off x="10585826" y="1971234"/>
            <a:ext cx="1602997" cy="144270"/>
          </a:xfrm>
          <a:prstGeom prst="rect">
            <a:avLst/>
          </a:prstGeom>
          <a:noFill/>
          <a:ln>
            <a:noFill/>
          </a:ln>
        </p:spPr>
      </p:pic>
      <p:sp>
        <p:nvSpPr>
          <p:cNvPr id="81" name="Google Shape;81;p8"/>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83" name="Google Shape;83;p8"/>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84" name="Google Shape;84;p8"/>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5" name="Shape 85"/>
        <p:cNvGrpSpPr/>
        <p:nvPr/>
      </p:nvGrpSpPr>
      <p:grpSpPr>
        <a:xfrm>
          <a:off x="0" y="0"/>
          <a:ext cx="0" cy="0"/>
          <a:chOff x="0" y="0"/>
          <a:chExt cx="0" cy="0"/>
        </a:xfrm>
      </p:grpSpPr>
      <p:pic>
        <p:nvPicPr>
          <p:cNvPr descr="HD-ShadowLong.png" id="86" name="Google Shape;86;p9"/>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87" name="Google Shape;87;p9"/>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88" name="Google Shape;88;p9"/>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9"/>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txBox="1"/>
          <p:nvPr>
            <p:ph type="title"/>
          </p:nvPr>
        </p:nvSpPr>
        <p:spPr>
          <a:xfrm>
            <a:off x="680321" y="753227"/>
            <a:ext cx="9613859" cy="108094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1" name="Google Shape;91;p9"/>
          <p:cNvSpPr txBox="1"/>
          <p:nvPr>
            <p:ph idx="1" type="body"/>
          </p:nvPr>
        </p:nvSpPr>
        <p:spPr>
          <a:xfrm>
            <a:off x="4685846" y="2336873"/>
            <a:ext cx="5608336" cy="3599313"/>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92" name="Google Shape;92;p9"/>
          <p:cNvSpPr txBox="1"/>
          <p:nvPr>
            <p:ph idx="2" type="body"/>
          </p:nvPr>
        </p:nvSpPr>
        <p:spPr>
          <a:xfrm>
            <a:off x="680322" y="2336872"/>
            <a:ext cx="3790078" cy="3599317"/>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9pPr>
          </a:lstStyle>
          <a:p/>
        </p:txBody>
      </p:sp>
      <p:sp>
        <p:nvSpPr>
          <p:cNvPr id="93" name="Google Shape;93;p9"/>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94" name="Google Shape;94;p9"/>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95" name="Google Shape;95;p9"/>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96" name="Shape 96"/>
        <p:cNvGrpSpPr/>
        <p:nvPr/>
      </p:nvGrpSpPr>
      <p:grpSpPr>
        <a:xfrm>
          <a:off x="0" y="0"/>
          <a:ext cx="0" cy="0"/>
          <a:chOff x="0" y="0"/>
          <a:chExt cx="0" cy="0"/>
        </a:xfrm>
      </p:grpSpPr>
      <p:pic>
        <p:nvPicPr>
          <p:cNvPr descr="HD-ShadowLong.png" id="97" name="Google Shape;97;p10"/>
          <p:cNvPicPr preferRelativeResize="0"/>
          <p:nvPr/>
        </p:nvPicPr>
        <p:blipFill rotWithShape="1">
          <a:blip r:embed="rId2">
            <a:alphaModFix/>
          </a:blip>
          <a:srcRect b="0" l="0" r="0" t="0"/>
          <a:stretch/>
        </p:blipFill>
        <p:spPr>
          <a:xfrm>
            <a:off x="1" y="1970240"/>
            <a:ext cx="10437812" cy="321164"/>
          </a:xfrm>
          <a:prstGeom prst="rect">
            <a:avLst/>
          </a:prstGeom>
          <a:noFill/>
          <a:ln>
            <a:noFill/>
          </a:ln>
        </p:spPr>
      </p:pic>
      <p:pic>
        <p:nvPicPr>
          <p:cNvPr descr="HD-ShadowShort.png" id="98" name="Google Shape;98;p10"/>
          <p:cNvPicPr preferRelativeResize="0"/>
          <p:nvPr/>
        </p:nvPicPr>
        <p:blipFill rotWithShape="1">
          <a:blip r:embed="rId3">
            <a:alphaModFix/>
          </a:blip>
          <a:srcRect b="0" l="0" r="0" t="0"/>
          <a:stretch/>
        </p:blipFill>
        <p:spPr>
          <a:xfrm>
            <a:off x="10585826" y="1971234"/>
            <a:ext cx="1602997" cy="144270"/>
          </a:xfrm>
          <a:prstGeom prst="rect">
            <a:avLst/>
          </a:prstGeom>
          <a:noFill/>
          <a:ln>
            <a:noFill/>
          </a:ln>
        </p:spPr>
      </p:pic>
      <p:sp>
        <p:nvSpPr>
          <p:cNvPr id="99" name="Google Shape;99;p10"/>
          <p:cNvSpPr/>
          <p:nvPr/>
        </p:nvSpPr>
        <p:spPr>
          <a:xfrm>
            <a:off x="0" y="609600"/>
            <a:ext cx="10437812" cy="1368198"/>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0"/>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txBox="1"/>
          <p:nvPr>
            <p:ph type="title"/>
          </p:nvPr>
        </p:nvSpPr>
        <p:spPr>
          <a:xfrm>
            <a:off x="680323" y="753228"/>
            <a:ext cx="9613857" cy="1080938"/>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2" name="Google Shape;102;p10"/>
          <p:cNvSpPr/>
          <p:nvPr>
            <p:ph idx="2" type="pic"/>
          </p:nvPr>
        </p:nvSpPr>
        <p:spPr>
          <a:xfrm>
            <a:off x="4868333" y="2336874"/>
            <a:ext cx="5425849" cy="3599312"/>
          </a:xfrm>
          <a:prstGeom prst="rect">
            <a:avLst/>
          </a:prstGeom>
          <a:noFill/>
          <a:ln>
            <a:noFill/>
          </a:ln>
          <a:effectLst>
            <a:outerShdw blurRad="76200" rotWithShape="0" algn="tl" dir="5040000" dist="63500">
              <a:srgbClr val="000000">
                <a:alpha val="40784"/>
              </a:srgbClr>
            </a:outerShdw>
          </a:effectLst>
        </p:spPr>
        <p:txBody>
          <a:bodyPr anchorCtr="0" anchor="t" bIns="45700" lIns="91425" spcFirstLastPara="1" rIns="91425" wrap="square" tIns="45700"/>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Trebuchet MS"/>
                <a:ea typeface="Trebuchet MS"/>
                <a:cs typeface="Trebuchet MS"/>
                <a:sym typeface="Trebuchet MS"/>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Trebuchet MS"/>
                <a:ea typeface="Trebuchet MS"/>
                <a:cs typeface="Trebuchet MS"/>
                <a:sym typeface="Trebuchet MS"/>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Trebuchet MS"/>
                <a:ea typeface="Trebuchet MS"/>
                <a:cs typeface="Trebuchet MS"/>
                <a:sym typeface="Trebuchet MS"/>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5pPr>
            <a:lvl6pPr lvl="5"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6pPr>
            <a:lvl7pPr lvl="6"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7pPr>
            <a:lvl8pPr lvl="7"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8pPr>
            <a:lvl9pPr lvl="8"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Trebuchet MS"/>
                <a:ea typeface="Trebuchet MS"/>
                <a:cs typeface="Trebuchet MS"/>
                <a:sym typeface="Trebuchet MS"/>
              </a:defRPr>
            </a:lvl9pPr>
          </a:lstStyle>
          <a:p/>
        </p:txBody>
      </p:sp>
      <p:sp>
        <p:nvSpPr>
          <p:cNvPr id="103" name="Google Shape;103;p10"/>
          <p:cNvSpPr txBox="1"/>
          <p:nvPr>
            <p:ph idx="1" type="body"/>
          </p:nvPr>
        </p:nvSpPr>
        <p:spPr>
          <a:xfrm>
            <a:off x="680323" y="2336873"/>
            <a:ext cx="3876256" cy="3599315"/>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lt1"/>
              </a:buClr>
              <a:buSzPts val="1600"/>
              <a:buFont typeface="Arial"/>
              <a:buNone/>
              <a:defRPr b="0" i="0" sz="1600" u="none" cap="none" strike="noStrike">
                <a:solidFill>
                  <a:schemeClr val="lt1"/>
                </a:solidFill>
                <a:latin typeface="Trebuchet MS"/>
                <a:ea typeface="Trebuchet MS"/>
                <a:cs typeface="Trebuchet MS"/>
                <a:sym typeface="Trebuchet MS"/>
              </a:defRPr>
            </a:lvl1pPr>
            <a:lvl2pPr indent="-228600" lvl="1" marL="914400" marR="0" rtl="0" algn="l">
              <a:lnSpc>
                <a:spcPct val="90000"/>
              </a:lnSpc>
              <a:spcBef>
                <a:spcPts val="500"/>
              </a:spcBef>
              <a:spcAft>
                <a:spcPts val="0"/>
              </a:spcAft>
              <a:buClr>
                <a:schemeClr val="lt1"/>
              </a:buClr>
              <a:buSzPts val="1400"/>
              <a:buFont typeface="Arial"/>
              <a:buNone/>
              <a:defRPr b="0" i="0" sz="1400" u="none" cap="none" strike="noStrike">
                <a:solidFill>
                  <a:schemeClr val="lt1"/>
                </a:solidFill>
                <a:latin typeface="Trebuchet MS"/>
                <a:ea typeface="Trebuchet MS"/>
                <a:cs typeface="Trebuchet MS"/>
                <a:sym typeface="Trebuchet MS"/>
              </a:defRPr>
            </a:lvl2pPr>
            <a:lvl3pPr indent="-228600" lvl="2" marL="1371600" marR="0" rtl="0" algn="l">
              <a:lnSpc>
                <a:spcPct val="90000"/>
              </a:lnSpc>
              <a:spcBef>
                <a:spcPts val="500"/>
              </a:spcBef>
              <a:spcAft>
                <a:spcPts val="0"/>
              </a:spcAft>
              <a:buClr>
                <a:schemeClr val="lt1"/>
              </a:buClr>
              <a:buSzPts val="1200"/>
              <a:buFont typeface="Arial"/>
              <a:buNone/>
              <a:defRPr b="0" i="0" sz="1200" u="none" cap="none" strike="noStrike">
                <a:solidFill>
                  <a:schemeClr val="lt1"/>
                </a:solidFill>
                <a:latin typeface="Trebuchet MS"/>
                <a:ea typeface="Trebuchet MS"/>
                <a:cs typeface="Trebuchet MS"/>
                <a:sym typeface="Trebuchet MS"/>
              </a:defRPr>
            </a:lvl3pPr>
            <a:lvl4pPr indent="-228600" lvl="3" marL="1828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4pPr>
            <a:lvl5pPr indent="-228600" lvl="4" marL="22860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5pPr>
            <a:lvl6pPr indent="-228600" lvl="5" marL="27432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6pPr>
            <a:lvl7pPr indent="-228600" lvl="6" marL="32004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7pPr>
            <a:lvl8pPr indent="-228600" lvl="7" marL="36576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8pPr>
            <a:lvl9pPr indent="-228600" lvl="8" marL="4114800" marR="0" rtl="0" algn="l">
              <a:lnSpc>
                <a:spcPct val="90000"/>
              </a:lnSpc>
              <a:spcBef>
                <a:spcPts val="500"/>
              </a:spcBef>
              <a:spcAft>
                <a:spcPts val="0"/>
              </a:spcAft>
              <a:buClr>
                <a:schemeClr val="lt1"/>
              </a:buClr>
              <a:buSzPts val="1000"/>
              <a:buFont typeface="Arial"/>
              <a:buNone/>
              <a:defRPr b="0" i="0" sz="1000" u="none" cap="none" strike="noStrike">
                <a:solidFill>
                  <a:schemeClr val="lt1"/>
                </a:solidFill>
                <a:latin typeface="Trebuchet MS"/>
                <a:ea typeface="Trebuchet MS"/>
                <a:cs typeface="Trebuchet MS"/>
                <a:sym typeface="Trebuchet MS"/>
              </a:defRPr>
            </a:lvl9pPr>
          </a:lstStyle>
          <a:p/>
        </p:txBody>
      </p:sp>
      <p:sp>
        <p:nvSpPr>
          <p:cNvPr id="104" name="Google Shape;104;p10"/>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05" name="Google Shape;105;p10"/>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05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06" name="Google Shape;106;p10"/>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3600">
                <a:solidFill>
                  <a:schemeClr val="lt1"/>
                </a:solidFill>
                <a:latin typeface="Trebuchet MS"/>
                <a:ea typeface="Trebuchet MS"/>
                <a:cs typeface="Trebuchet MS"/>
                <a:sym typeface="Trebuchet MS"/>
              </a:defRPr>
            </a:lvl1pPr>
            <a:lvl2pPr indent="0" lvl="1" marL="0" marR="0" rtl="0" algn="l">
              <a:spcBef>
                <a:spcPts val="0"/>
              </a:spcBef>
              <a:buNone/>
              <a:defRPr sz="3600">
                <a:solidFill>
                  <a:schemeClr val="lt1"/>
                </a:solidFill>
                <a:latin typeface="Trebuchet MS"/>
                <a:ea typeface="Trebuchet MS"/>
                <a:cs typeface="Trebuchet MS"/>
                <a:sym typeface="Trebuchet MS"/>
              </a:defRPr>
            </a:lvl2pPr>
            <a:lvl3pPr indent="0" lvl="2" marL="0" marR="0" rtl="0" algn="l">
              <a:spcBef>
                <a:spcPts val="0"/>
              </a:spcBef>
              <a:buNone/>
              <a:defRPr sz="3600">
                <a:solidFill>
                  <a:schemeClr val="lt1"/>
                </a:solidFill>
                <a:latin typeface="Trebuchet MS"/>
                <a:ea typeface="Trebuchet MS"/>
                <a:cs typeface="Trebuchet MS"/>
                <a:sym typeface="Trebuchet MS"/>
              </a:defRPr>
            </a:lvl3pPr>
            <a:lvl4pPr indent="0" lvl="3" marL="0" marR="0" rtl="0" algn="l">
              <a:spcBef>
                <a:spcPts val="0"/>
              </a:spcBef>
              <a:buNone/>
              <a:defRPr sz="3600">
                <a:solidFill>
                  <a:schemeClr val="lt1"/>
                </a:solidFill>
                <a:latin typeface="Trebuchet MS"/>
                <a:ea typeface="Trebuchet MS"/>
                <a:cs typeface="Trebuchet MS"/>
                <a:sym typeface="Trebuchet MS"/>
              </a:defRPr>
            </a:lvl4pPr>
            <a:lvl5pPr indent="0" lvl="4" marL="0" marR="0" rtl="0" algn="l">
              <a:spcBef>
                <a:spcPts val="0"/>
              </a:spcBef>
              <a:buNone/>
              <a:defRPr sz="3600">
                <a:solidFill>
                  <a:schemeClr val="lt1"/>
                </a:solidFill>
                <a:latin typeface="Trebuchet MS"/>
                <a:ea typeface="Trebuchet MS"/>
                <a:cs typeface="Trebuchet MS"/>
                <a:sym typeface="Trebuchet MS"/>
              </a:defRPr>
            </a:lvl5pPr>
            <a:lvl6pPr indent="0" lvl="5" marL="0" marR="0" rtl="0" algn="l">
              <a:spcBef>
                <a:spcPts val="0"/>
              </a:spcBef>
              <a:buNone/>
              <a:defRPr sz="3600">
                <a:solidFill>
                  <a:schemeClr val="lt1"/>
                </a:solidFill>
                <a:latin typeface="Trebuchet MS"/>
                <a:ea typeface="Trebuchet MS"/>
                <a:cs typeface="Trebuchet MS"/>
                <a:sym typeface="Trebuchet MS"/>
              </a:defRPr>
            </a:lvl6pPr>
            <a:lvl7pPr indent="0" lvl="6" marL="0" marR="0" rtl="0" algn="l">
              <a:spcBef>
                <a:spcPts val="0"/>
              </a:spcBef>
              <a:buNone/>
              <a:defRPr sz="3600">
                <a:solidFill>
                  <a:schemeClr val="lt1"/>
                </a:solidFill>
                <a:latin typeface="Trebuchet MS"/>
                <a:ea typeface="Trebuchet MS"/>
                <a:cs typeface="Trebuchet MS"/>
                <a:sym typeface="Trebuchet MS"/>
              </a:defRPr>
            </a:lvl7pPr>
            <a:lvl8pPr indent="0" lvl="7" marL="0" marR="0" rtl="0" algn="l">
              <a:spcBef>
                <a:spcPts val="0"/>
              </a:spcBef>
              <a:buNone/>
              <a:defRPr sz="3600">
                <a:solidFill>
                  <a:schemeClr val="lt1"/>
                </a:solidFill>
                <a:latin typeface="Trebuchet MS"/>
                <a:ea typeface="Trebuchet MS"/>
                <a:cs typeface="Trebuchet MS"/>
                <a:sym typeface="Trebuchet MS"/>
              </a:defRPr>
            </a:lvl8pPr>
            <a:lvl9pPr indent="0" lvl="8" marL="0" marR="0" rtl="0" algn="l">
              <a:spcBef>
                <a:spcPts val="0"/>
              </a:spcBef>
              <a:buNone/>
              <a:defRPr sz="3600">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2CEAE0"/>
            </a:gs>
            <a:gs pos="50000">
              <a:srgbClr val="1FAAC6"/>
            </a:gs>
            <a:gs pos="100000">
              <a:srgbClr val="0A2161"/>
            </a:gs>
          </a:gsLst>
          <a:lin ang="2520000" scaled="0"/>
        </a:gradFill>
      </p:bgPr>
    </p:bg>
    <p:spTree>
      <p:nvGrpSpPr>
        <p:cNvPr id="9" name="Shape 9"/>
        <p:cNvGrpSpPr/>
        <p:nvPr/>
      </p:nvGrpSpPr>
      <p:grpSpPr>
        <a:xfrm>
          <a:off x="0" y="0"/>
          <a:ext cx="0" cy="0"/>
          <a:chOff x="0" y="0"/>
          <a:chExt cx="0" cy="0"/>
        </a:xfrm>
      </p:grpSpPr>
      <p:pic>
        <p:nvPicPr>
          <p:cNvPr descr="hashOverlay-FullResolve.png" id="10" name="Google Shape;10;p1"/>
          <p:cNvPicPr preferRelativeResize="0"/>
          <p:nvPr/>
        </p:nvPicPr>
        <p:blipFill rotWithShape="1">
          <a:blip r:embed="rId1">
            <a:alphaModFix amt="10000"/>
          </a:blip>
          <a:srcRect b="0" l="0" r="0" t="0"/>
          <a:stretch/>
        </p:blipFill>
        <p:spPr>
          <a:xfrm>
            <a:off x="0" y="0"/>
            <a:ext cx="12192000" cy="6858000"/>
          </a:xfrm>
          <a:prstGeom prst="rect">
            <a:avLst/>
          </a:prstGeom>
          <a:noFill/>
          <a:ln>
            <a:noFill/>
          </a:ln>
        </p:spPr>
      </p:pic>
      <p:sp>
        <p:nvSpPr>
          <p:cNvPr id="11" name="Google Shape;11;p1"/>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680321" y="2336873"/>
            <a:ext cx="9613861" cy="3599316"/>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Trebuchet MS"/>
                <a:ea typeface="Trebuchet MS"/>
                <a:cs typeface="Trebuchet MS"/>
                <a:sym typeface="Trebuchet MS"/>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Trebuchet MS"/>
                <a:ea typeface="Trebuchet MS"/>
                <a:cs typeface="Trebuchet MS"/>
                <a:sym typeface="Trebuchet MS"/>
              </a:defRPr>
            </a:lvl5pPr>
            <a:lvl6pPr indent="-317500" lvl="5" marL="27432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6pPr>
            <a:lvl7pPr indent="-317500" lvl="6" marL="32004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7pPr>
            <a:lvl8pPr indent="-317500" lvl="7" marL="3657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8pPr>
            <a:lvl9pPr indent="-317500" lvl="8" marL="4114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Trebuchet MS"/>
                <a:ea typeface="Trebuchet MS"/>
                <a:cs typeface="Trebuchet MS"/>
                <a:sym typeface="Trebuchet MS"/>
              </a:defRPr>
            </a:lvl9pPr>
          </a:lstStyle>
          <a:p/>
        </p:txBody>
      </p:sp>
      <p:sp>
        <p:nvSpPr>
          <p:cNvPr id="13" name="Google Shape;13;p1"/>
          <p:cNvSpPr txBox="1"/>
          <p:nvPr>
            <p:ph idx="10" type="dt"/>
          </p:nvPr>
        </p:nvSpPr>
        <p:spPr>
          <a:xfrm>
            <a:off x="7550981" y="5936187"/>
            <a:ext cx="2743200" cy="365125"/>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05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4" name="Google Shape;14;p1"/>
          <p:cNvSpPr txBox="1"/>
          <p:nvPr>
            <p:ph idx="11" type="ftr"/>
          </p:nvPr>
        </p:nvSpPr>
        <p:spPr>
          <a:xfrm>
            <a:off x="680321" y="5936188"/>
            <a:ext cx="687066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05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lt1"/>
                </a:solidFill>
                <a:latin typeface="Trebuchet MS"/>
                <a:ea typeface="Trebuchet MS"/>
                <a:cs typeface="Trebuchet MS"/>
                <a:sym typeface="Trebuchet MS"/>
              </a:defRPr>
            </a:lvl9pPr>
          </a:lstStyle>
          <a:p/>
        </p:txBody>
      </p:sp>
      <p:sp>
        <p:nvSpPr>
          <p:cNvPr id="15" name="Google Shape;15;p1"/>
          <p:cNvSpPr txBox="1"/>
          <p:nvPr>
            <p:ph idx="12" type="sldNum"/>
          </p:nvPr>
        </p:nvSpPr>
        <p:spPr>
          <a:xfrm>
            <a:off x="10729455" y="753227"/>
            <a:ext cx="1154151" cy="1090789"/>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3600" u="none" cap="none" strike="noStrike">
                <a:solidFill>
                  <a:schemeClr val="lt1"/>
                </a:solidFill>
                <a:latin typeface="Trebuchet MS"/>
                <a:ea typeface="Trebuchet MS"/>
                <a:cs typeface="Trebuchet MS"/>
                <a:sym typeface="Trebuchet MS"/>
              </a:defRPr>
            </a:lvl1pPr>
            <a:lvl2pPr indent="0" lvl="1" marL="0" marR="0" rtl="0" algn="l">
              <a:spcBef>
                <a:spcPts val="0"/>
              </a:spcBef>
              <a:buNone/>
              <a:defRPr b="0" i="0" sz="3600" u="none" cap="none" strike="noStrike">
                <a:solidFill>
                  <a:schemeClr val="lt1"/>
                </a:solidFill>
                <a:latin typeface="Trebuchet MS"/>
                <a:ea typeface="Trebuchet MS"/>
                <a:cs typeface="Trebuchet MS"/>
                <a:sym typeface="Trebuchet MS"/>
              </a:defRPr>
            </a:lvl2pPr>
            <a:lvl3pPr indent="0" lvl="2" marL="0" marR="0" rtl="0" algn="l">
              <a:spcBef>
                <a:spcPts val="0"/>
              </a:spcBef>
              <a:buNone/>
              <a:defRPr b="0" i="0" sz="3600" u="none" cap="none" strike="noStrike">
                <a:solidFill>
                  <a:schemeClr val="lt1"/>
                </a:solidFill>
                <a:latin typeface="Trebuchet MS"/>
                <a:ea typeface="Trebuchet MS"/>
                <a:cs typeface="Trebuchet MS"/>
                <a:sym typeface="Trebuchet MS"/>
              </a:defRPr>
            </a:lvl3pPr>
            <a:lvl4pPr indent="0" lvl="3" marL="0" marR="0" rtl="0" algn="l">
              <a:spcBef>
                <a:spcPts val="0"/>
              </a:spcBef>
              <a:buNone/>
              <a:defRPr b="0" i="0" sz="3600" u="none" cap="none" strike="noStrike">
                <a:solidFill>
                  <a:schemeClr val="lt1"/>
                </a:solidFill>
                <a:latin typeface="Trebuchet MS"/>
                <a:ea typeface="Trebuchet MS"/>
                <a:cs typeface="Trebuchet MS"/>
                <a:sym typeface="Trebuchet MS"/>
              </a:defRPr>
            </a:lvl4pPr>
            <a:lvl5pPr indent="0" lvl="4" marL="0" marR="0" rtl="0" algn="l">
              <a:spcBef>
                <a:spcPts val="0"/>
              </a:spcBef>
              <a:buNone/>
              <a:defRPr b="0" i="0" sz="3600" u="none" cap="none" strike="noStrike">
                <a:solidFill>
                  <a:schemeClr val="lt1"/>
                </a:solidFill>
                <a:latin typeface="Trebuchet MS"/>
                <a:ea typeface="Trebuchet MS"/>
                <a:cs typeface="Trebuchet MS"/>
                <a:sym typeface="Trebuchet MS"/>
              </a:defRPr>
            </a:lvl5pPr>
            <a:lvl6pPr indent="0" lvl="5" marL="0" marR="0" rtl="0" algn="l">
              <a:spcBef>
                <a:spcPts val="0"/>
              </a:spcBef>
              <a:buNone/>
              <a:defRPr b="0" i="0" sz="3600" u="none" cap="none" strike="noStrike">
                <a:solidFill>
                  <a:schemeClr val="lt1"/>
                </a:solidFill>
                <a:latin typeface="Trebuchet MS"/>
                <a:ea typeface="Trebuchet MS"/>
                <a:cs typeface="Trebuchet MS"/>
                <a:sym typeface="Trebuchet MS"/>
              </a:defRPr>
            </a:lvl6pPr>
            <a:lvl7pPr indent="0" lvl="6" marL="0" marR="0" rtl="0" algn="l">
              <a:spcBef>
                <a:spcPts val="0"/>
              </a:spcBef>
              <a:buNone/>
              <a:defRPr b="0" i="0" sz="3600" u="none" cap="none" strike="noStrike">
                <a:solidFill>
                  <a:schemeClr val="lt1"/>
                </a:solidFill>
                <a:latin typeface="Trebuchet MS"/>
                <a:ea typeface="Trebuchet MS"/>
                <a:cs typeface="Trebuchet MS"/>
                <a:sym typeface="Trebuchet MS"/>
              </a:defRPr>
            </a:lvl7pPr>
            <a:lvl8pPr indent="0" lvl="7" marL="0" marR="0" rtl="0" algn="l">
              <a:spcBef>
                <a:spcPts val="0"/>
              </a:spcBef>
              <a:buNone/>
              <a:defRPr b="0" i="0" sz="3600" u="none" cap="none" strike="noStrike">
                <a:solidFill>
                  <a:schemeClr val="lt1"/>
                </a:solidFill>
                <a:latin typeface="Trebuchet MS"/>
                <a:ea typeface="Trebuchet MS"/>
                <a:cs typeface="Trebuchet MS"/>
                <a:sym typeface="Trebuchet MS"/>
              </a:defRPr>
            </a:lvl8pPr>
            <a:lvl9pPr indent="0" lvl="8" marL="0" marR="0" rtl="0" algn="l">
              <a:spcBef>
                <a:spcPts val="0"/>
              </a:spcBef>
              <a:buNone/>
              <a:defRPr b="0" i="0" sz="3600" u="none" cap="none" strike="noStrike">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39.png"/><Relationship Id="rId5" Type="http://schemas.openxmlformats.org/officeDocument/2006/relationships/image" Target="../media/image45.png"/><Relationship Id="rId6"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52.png"/><Relationship Id="rId5"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46.jpg"/><Relationship Id="rId6" Type="http://schemas.openxmlformats.org/officeDocument/2006/relationships/image" Target="../media/image48.png"/><Relationship Id="rId7"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jpg"/><Relationship Id="rId4" Type="http://schemas.openxmlformats.org/officeDocument/2006/relationships/image" Target="../media/image55.png"/><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6.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4.jpg"/><Relationship Id="rId5" Type="http://schemas.openxmlformats.org/officeDocument/2006/relationships/image" Target="../media/image26.png"/><Relationship Id="rId6" Type="http://schemas.openxmlformats.org/officeDocument/2006/relationships/image" Target="../media/image16.jpg"/><Relationship Id="rId7" Type="http://schemas.openxmlformats.org/officeDocument/2006/relationships/image" Target="../media/image54.jpg"/><Relationship Id="rId8"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jpg"/><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28.jpg"/><Relationship Id="rId5" Type="http://schemas.openxmlformats.org/officeDocument/2006/relationships/image" Target="../media/image24.jpg"/><Relationship Id="rId6"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2CEAE0"/>
            </a:gs>
            <a:gs pos="50000">
              <a:srgbClr val="1FAAC6"/>
            </a:gs>
            <a:gs pos="100000">
              <a:srgbClr val="0A2161"/>
            </a:gs>
          </a:gsLst>
          <a:lin ang="2520000" scaled="0"/>
        </a:gradFill>
      </p:bgPr>
    </p:bg>
    <p:spTree>
      <p:nvGrpSpPr>
        <p:cNvPr id="205" name="Shape 205"/>
        <p:cNvGrpSpPr/>
        <p:nvPr/>
      </p:nvGrpSpPr>
      <p:grpSpPr>
        <a:xfrm>
          <a:off x="0" y="0"/>
          <a:ext cx="0" cy="0"/>
          <a:chOff x="0" y="0"/>
          <a:chExt cx="0" cy="0"/>
        </a:xfrm>
      </p:grpSpPr>
      <p:pic>
        <p:nvPicPr>
          <p:cNvPr descr="Afbeeldingsresultaat voor automation" id="206" name="Google Shape;206;p19"/>
          <p:cNvPicPr preferRelativeResize="0"/>
          <p:nvPr/>
        </p:nvPicPr>
        <p:blipFill rotWithShape="1">
          <a:blip r:embed="rId3">
            <a:alphaModFix/>
          </a:blip>
          <a:srcRect b="0" l="0" r="9091" t="14772"/>
          <a:stretch/>
        </p:blipFill>
        <p:spPr>
          <a:xfrm>
            <a:off x="-3176" y="10"/>
            <a:ext cx="12191999" cy="6857991"/>
          </a:xfrm>
          <a:prstGeom prst="rect">
            <a:avLst/>
          </a:prstGeom>
          <a:noFill/>
          <a:ln>
            <a:noFill/>
          </a:ln>
        </p:spPr>
      </p:pic>
      <p:sp>
        <p:nvSpPr>
          <p:cNvPr id="207" name="Google Shape;207;p19"/>
          <p:cNvSpPr/>
          <p:nvPr/>
        </p:nvSpPr>
        <p:spPr>
          <a:xfrm>
            <a:off x="0" y="4249541"/>
            <a:ext cx="8968085" cy="1660332"/>
          </a:xfrm>
          <a:prstGeom prst="rect">
            <a:avLst/>
          </a:prstGeom>
          <a:solidFill>
            <a:srgbClr val="0C0C0C">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txBox="1"/>
          <p:nvPr>
            <p:ph type="ctrTitle"/>
          </p:nvPr>
        </p:nvSpPr>
        <p:spPr>
          <a:xfrm>
            <a:off x="680322" y="3855682"/>
            <a:ext cx="8133478" cy="940240"/>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lt1"/>
              </a:buClr>
              <a:buSzPts val="3000"/>
              <a:buFont typeface="Trebuchet MS"/>
              <a:buNone/>
            </a:pPr>
            <a:r>
              <a:rPr b="0" i="0" lang="de-DE" sz="3000" u="none" cap="none" strike="noStrike">
                <a:solidFill>
                  <a:schemeClr val="lt1"/>
                </a:solidFill>
                <a:latin typeface="Trebuchet MS"/>
                <a:ea typeface="Trebuchet MS"/>
                <a:cs typeface="Trebuchet MS"/>
                <a:sym typeface="Trebuchet MS"/>
              </a:rPr>
              <a:t>Better Testing Through Process Automation</a:t>
            </a:r>
            <a:endParaRPr/>
          </a:p>
        </p:txBody>
      </p:sp>
      <p:sp>
        <p:nvSpPr>
          <p:cNvPr id="209" name="Google Shape;209;p19"/>
          <p:cNvSpPr txBox="1"/>
          <p:nvPr>
            <p:ph idx="1" type="subTitle"/>
          </p:nvPr>
        </p:nvSpPr>
        <p:spPr>
          <a:xfrm>
            <a:off x="680322" y="4795922"/>
            <a:ext cx="8133478" cy="952946"/>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lt1"/>
              </a:buClr>
              <a:buSzPts val="1800"/>
              <a:buFont typeface="Arial"/>
              <a:buNone/>
            </a:pPr>
            <a:r>
              <a:rPr b="0" i="0" lang="de-DE" sz="1800" u="none" cap="none" strike="noStrike">
                <a:solidFill>
                  <a:schemeClr val="lt1"/>
                </a:solidFill>
                <a:latin typeface="Trebuchet MS"/>
                <a:ea typeface="Trebuchet MS"/>
                <a:cs typeface="Trebuchet MS"/>
                <a:sym typeface="Trebuchet MS"/>
              </a:rPr>
              <a:t>By Rick Tracy</a:t>
            </a:r>
            <a:endParaRPr/>
          </a:p>
          <a:p>
            <a:pPr indent="0" lvl="0" marL="0" marR="0" rtl="0" algn="r">
              <a:lnSpc>
                <a:spcPct val="90000"/>
              </a:lnSpc>
              <a:spcBef>
                <a:spcPts val="1000"/>
              </a:spcBef>
              <a:spcAft>
                <a:spcPts val="0"/>
              </a:spcAft>
              <a:buClr>
                <a:schemeClr val="lt1"/>
              </a:buClr>
              <a:buSzPts val="1800"/>
              <a:buFont typeface="Arial"/>
              <a:buNone/>
            </a:pPr>
            <a:r>
              <a:rPr b="0" i="0" lang="de-DE" sz="1800" u="none" cap="none" strike="noStrike">
                <a:solidFill>
                  <a:schemeClr val="lt1"/>
                </a:solidFill>
                <a:latin typeface="Trebuchet MS"/>
                <a:ea typeface="Trebuchet MS"/>
                <a:cs typeface="Trebuchet MS"/>
                <a:sym typeface="Trebuchet MS"/>
              </a:rPr>
              <a:t>@KITesting</a:t>
            </a:r>
            <a:endParaRPr b="0" i="0" sz="1800" u="none" cap="none" strike="noStrike">
              <a:solidFill>
                <a:schemeClr val="lt1"/>
              </a:solidFill>
              <a:latin typeface="Trebuchet MS"/>
              <a:ea typeface="Trebuchet MS"/>
              <a:cs typeface="Trebuchet MS"/>
              <a:sym typeface="Trebuchet MS"/>
            </a:endParaRPr>
          </a:p>
          <a:p>
            <a:pPr indent="0" lvl="0" marL="0" marR="0" rtl="0" algn="r">
              <a:lnSpc>
                <a:spcPct val="90000"/>
              </a:lnSpc>
              <a:spcBef>
                <a:spcPts val="1000"/>
              </a:spcBef>
              <a:spcAft>
                <a:spcPts val="0"/>
              </a:spcAft>
              <a:buClr>
                <a:schemeClr val="lt1"/>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210" name="Google Shape;210;p19"/>
          <p:cNvSpPr/>
          <p:nvPr/>
        </p:nvSpPr>
        <p:spPr>
          <a:xfrm>
            <a:off x="9111715" y="4249541"/>
            <a:ext cx="3077109" cy="166033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9"/>
          <p:cNvSpPr/>
          <p:nvPr/>
        </p:nvSpPr>
        <p:spPr>
          <a:xfrm>
            <a:off x="0" y="5902314"/>
            <a:ext cx="8968085" cy="275942"/>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12" name="Google Shape;212;p19"/>
          <p:cNvSpPr/>
          <p:nvPr/>
        </p:nvSpPr>
        <p:spPr>
          <a:xfrm>
            <a:off x="9111715" y="5902314"/>
            <a:ext cx="3080285" cy="275942"/>
          </a:xfrm>
          <a:prstGeom prst="rect">
            <a:avLst/>
          </a:prstGeom>
          <a:blipFill rotWithShape="1">
            <a:blip r:embed="rId5">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13" name="Google Shape;213;p19"/>
          <p:cNvSpPr txBox="1"/>
          <p:nvPr/>
        </p:nvSpPr>
        <p:spPr>
          <a:xfrm>
            <a:off x="9324622" y="4504267"/>
            <a:ext cx="2731911"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de-DE" sz="1800" u="none" cap="none" strike="noStrike">
                <a:solidFill>
                  <a:schemeClr val="dk1"/>
                </a:solidFill>
                <a:latin typeface="Trebuchet MS"/>
                <a:ea typeface="Trebuchet MS"/>
                <a:cs typeface="Trebuchet MS"/>
                <a:sym typeface="Trebuchet MS"/>
              </a:rPr>
              <a:t>PNSQC 2018</a:t>
            </a:r>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Portland, Oregon</a:t>
            </a:r>
            <a:endParaRPr/>
          </a:p>
        </p:txBody>
      </p:sp>
      <p:pic>
        <p:nvPicPr>
          <p:cNvPr id="214" name="Google Shape;214;p19"/>
          <p:cNvPicPr preferRelativeResize="0"/>
          <p:nvPr/>
        </p:nvPicPr>
        <p:blipFill rotWithShape="1">
          <a:blip r:embed="rId6">
            <a:alphaModFix/>
          </a:blip>
          <a:srcRect b="0" l="0" r="0" t="0"/>
          <a:stretch/>
        </p:blipFill>
        <p:spPr>
          <a:xfrm>
            <a:off x="11182613" y="867073"/>
            <a:ext cx="873920" cy="556131"/>
          </a:xfrm>
          <a:prstGeom prst="rect">
            <a:avLst/>
          </a:prstGeom>
          <a:noFill/>
          <a:ln>
            <a:noFill/>
          </a:ln>
        </p:spPr>
      </p:pic>
      <p:pic>
        <p:nvPicPr>
          <p:cNvPr id="215" name="Google Shape;215;p19"/>
          <p:cNvPicPr preferRelativeResize="0"/>
          <p:nvPr/>
        </p:nvPicPr>
        <p:blipFill rotWithShape="1">
          <a:blip r:embed="rId7">
            <a:alphaModFix/>
          </a:blip>
          <a:srcRect b="0" l="0" r="0" t="0"/>
          <a:stretch/>
        </p:blipFill>
        <p:spPr>
          <a:xfrm>
            <a:off x="11182613" y="35422"/>
            <a:ext cx="901700" cy="635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28"/>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Impediments</a:t>
            </a:r>
            <a:endParaRPr b="0" i="0" sz="3600" u="none" cap="none" strike="noStrike">
              <a:solidFill>
                <a:schemeClr val="lt1"/>
              </a:solidFill>
              <a:latin typeface="Trebuchet MS"/>
              <a:ea typeface="Trebuchet MS"/>
              <a:cs typeface="Trebuchet MS"/>
              <a:sym typeface="Trebuchet MS"/>
            </a:endParaRPr>
          </a:p>
        </p:txBody>
      </p:sp>
      <p:sp>
        <p:nvSpPr>
          <p:cNvPr id="322" name="Google Shape;322;p28"/>
          <p:cNvSpPr txBox="1"/>
          <p:nvPr>
            <p:ph idx="1" type="body"/>
          </p:nvPr>
        </p:nvSpPr>
        <p:spPr>
          <a:xfrm>
            <a:off x="103656" y="2016833"/>
            <a:ext cx="9613861" cy="3599316"/>
          </a:xfrm>
          <a:prstGeom prst="rect">
            <a:avLst/>
          </a:prstGeom>
          <a:noFill/>
          <a:ln>
            <a:noFill/>
          </a:ln>
        </p:spPr>
        <p:txBody>
          <a:bodyPr anchorCtr="0" anchor="t" bIns="45700" lIns="91425" spcFirstLastPara="1" rIns="91425" wrap="square" tIns="45700">
            <a:noAutofit/>
          </a:bodyPr>
          <a:lstStyle/>
          <a:p>
            <a:pPr indent="-342900" lvl="1" marL="342900"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Heavy GUI testing</a:t>
            </a:r>
            <a:endParaRPr b="0" i="0" sz="2400" u="none" cap="none" strike="noStrike">
              <a:solidFill>
                <a:schemeClr val="dk1"/>
              </a:solidFill>
              <a:latin typeface="Trebuchet MS"/>
              <a:ea typeface="Trebuchet MS"/>
              <a:cs typeface="Trebuchet MS"/>
              <a:sym typeface="Trebuchet MS"/>
            </a:endParaRPr>
          </a:p>
          <a:p>
            <a:pPr indent="-342900" lvl="1" marL="342900"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Process intermingled with user actions</a:t>
            </a:r>
            <a:endParaRPr b="0" i="0" sz="2400" u="none" cap="none" strike="noStrike">
              <a:solidFill>
                <a:schemeClr val="dk1"/>
              </a:solidFill>
              <a:latin typeface="Trebuchet MS"/>
              <a:ea typeface="Trebuchet MS"/>
              <a:cs typeface="Trebuchet MS"/>
              <a:sym typeface="Trebuchet MS"/>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dk1"/>
              </a:solidFill>
              <a:latin typeface="Trebuchet MS"/>
              <a:ea typeface="Trebuchet MS"/>
              <a:cs typeface="Trebuchet MS"/>
              <a:sym typeface="Trebuchet MS"/>
            </a:endParaRPr>
          </a:p>
        </p:txBody>
      </p:sp>
      <p:sp>
        <p:nvSpPr>
          <p:cNvPr id="323" name="Google Shape;323;p28"/>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descr="Afbeeldingsresultaat voor crowded" id="324" name="Google Shape;324;p28"/>
          <p:cNvPicPr preferRelativeResize="0"/>
          <p:nvPr/>
        </p:nvPicPr>
        <p:blipFill rotWithShape="1">
          <a:blip r:embed="rId3">
            <a:alphaModFix/>
          </a:blip>
          <a:srcRect b="0" l="0" r="0" t="0"/>
          <a:stretch/>
        </p:blipFill>
        <p:spPr>
          <a:xfrm>
            <a:off x="7277005" y="2858134"/>
            <a:ext cx="4745234" cy="3779052"/>
          </a:xfrm>
          <a:prstGeom prst="rect">
            <a:avLst/>
          </a:prstGeom>
          <a:noFill/>
          <a:ln>
            <a:noFill/>
          </a:ln>
        </p:spPr>
      </p:pic>
      <p:pic>
        <p:nvPicPr>
          <p:cNvPr descr="Afbeeldingsresultaat voor too many icons" id="325" name="Google Shape;325;p28"/>
          <p:cNvPicPr preferRelativeResize="0"/>
          <p:nvPr/>
        </p:nvPicPr>
        <p:blipFill rotWithShape="1">
          <a:blip r:embed="rId4">
            <a:alphaModFix/>
          </a:blip>
          <a:srcRect b="0" l="0" r="0" t="0"/>
          <a:stretch/>
        </p:blipFill>
        <p:spPr>
          <a:xfrm>
            <a:off x="260542" y="2858134"/>
            <a:ext cx="6859577" cy="37790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2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29"/>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What Did We Try?</a:t>
            </a:r>
            <a:endParaRPr/>
          </a:p>
        </p:txBody>
      </p:sp>
      <p:sp>
        <p:nvSpPr>
          <p:cNvPr id="332" name="Google Shape;332;p29"/>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id="333" name="Google Shape;333;p29"/>
          <p:cNvPicPr preferRelativeResize="0"/>
          <p:nvPr/>
        </p:nvPicPr>
        <p:blipFill rotWithShape="1">
          <a:blip r:embed="rId3">
            <a:alphaModFix/>
          </a:blip>
          <a:srcRect b="0" l="0" r="0" t="0"/>
          <a:stretch/>
        </p:blipFill>
        <p:spPr>
          <a:xfrm>
            <a:off x="4747426" y="2389907"/>
            <a:ext cx="5448134" cy="3930290"/>
          </a:xfrm>
          <a:prstGeom prst="rect">
            <a:avLst/>
          </a:prstGeom>
          <a:noFill/>
          <a:ln>
            <a:noFill/>
          </a:ln>
        </p:spPr>
      </p:pic>
      <p:pic>
        <p:nvPicPr>
          <p:cNvPr descr="Gerelateerde afbeelding" id="334" name="Google Shape;334;p29"/>
          <p:cNvPicPr preferRelativeResize="0"/>
          <p:nvPr/>
        </p:nvPicPr>
        <p:blipFill rotWithShape="1">
          <a:blip r:embed="rId4">
            <a:alphaModFix/>
          </a:blip>
          <a:srcRect b="0" l="0" r="0" t="0"/>
          <a:stretch/>
        </p:blipFill>
        <p:spPr>
          <a:xfrm>
            <a:off x="360281" y="2389907"/>
            <a:ext cx="3930288" cy="39302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30"/>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What Did We Try?</a:t>
            </a:r>
            <a:endParaRPr/>
          </a:p>
        </p:txBody>
      </p:sp>
      <p:sp>
        <p:nvSpPr>
          <p:cNvPr id="341" name="Google Shape;341;p30"/>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sp>
        <p:nvSpPr>
          <p:cNvPr id="342" name="Google Shape;342;p30"/>
          <p:cNvSpPr txBox="1"/>
          <p:nvPr/>
        </p:nvSpPr>
        <p:spPr>
          <a:xfrm>
            <a:off x="148590" y="1965960"/>
            <a:ext cx="7645042" cy="19389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2400">
                <a:solidFill>
                  <a:schemeClr val="dk1"/>
                </a:solidFill>
                <a:latin typeface="Corbel"/>
                <a:ea typeface="Corbel"/>
                <a:cs typeface="Corbel"/>
                <a:sym typeface="Corbel"/>
              </a:rPr>
              <a:t>Batch/Report Generation Automation:</a:t>
            </a:r>
            <a:endParaRPr sz="2400">
              <a:solidFill>
                <a:schemeClr val="dk1"/>
              </a:solidFill>
              <a:latin typeface="Trebuchet MS"/>
              <a:ea typeface="Trebuchet MS"/>
              <a:cs typeface="Trebuchet MS"/>
              <a:sym typeface="Trebuchet MS"/>
            </a:endParaRPr>
          </a:p>
          <a:p>
            <a:pPr indent="-342900" lvl="0" marL="342900" marR="0" rtl="0" algn="l">
              <a:spcBef>
                <a:spcPts val="0"/>
              </a:spcBef>
              <a:spcAft>
                <a:spcPts val="0"/>
              </a:spcAft>
              <a:buClr>
                <a:schemeClr val="dk1"/>
              </a:buClr>
              <a:buSzPts val="2400"/>
              <a:buFont typeface="Arial"/>
              <a:buChar char="•"/>
            </a:pPr>
            <a:r>
              <a:rPr lang="de-DE" sz="2400">
                <a:solidFill>
                  <a:schemeClr val="dk1"/>
                </a:solidFill>
                <a:latin typeface="Corbel"/>
                <a:ea typeface="Corbel"/>
                <a:cs typeface="Corbel"/>
                <a:sym typeface="Corbel"/>
              </a:rPr>
              <a:t>Took Batch commands and added them to validations</a:t>
            </a:r>
            <a:endParaRPr sz="2400">
              <a:solidFill>
                <a:schemeClr val="dk1"/>
              </a:solidFill>
              <a:latin typeface="Trebuchet MS"/>
              <a:ea typeface="Trebuchet MS"/>
              <a:cs typeface="Trebuchet MS"/>
              <a:sym typeface="Trebuchet MS"/>
            </a:endParaRPr>
          </a:p>
          <a:p>
            <a:pPr indent="-342900" lvl="0" marL="342900" marR="0" rtl="0" algn="l">
              <a:spcBef>
                <a:spcPts val="0"/>
              </a:spcBef>
              <a:spcAft>
                <a:spcPts val="0"/>
              </a:spcAft>
              <a:buClr>
                <a:schemeClr val="dk1"/>
              </a:buClr>
              <a:buSzPts val="2400"/>
              <a:buFont typeface="Arial"/>
              <a:buChar char="•"/>
            </a:pPr>
            <a:r>
              <a:rPr lang="de-DE" sz="2400">
                <a:solidFill>
                  <a:schemeClr val="dk1"/>
                </a:solidFill>
                <a:latin typeface="Corbel"/>
                <a:ea typeface="Corbel"/>
                <a:cs typeface="Corbel"/>
                <a:sym typeface="Corbel"/>
              </a:rPr>
              <a:t>Combined the reset and the validations with the process</a:t>
            </a:r>
            <a:endParaRPr sz="2400">
              <a:solidFill>
                <a:schemeClr val="dk1"/>
              </a:solidFill>
              <a:latin typeface="Trebuchet MS"/>
              <a:ea typeface="Trebuchet MS"/>
              <a:cs typeface="Trebuchet MS"/>
              <a:sym typeface="Trebuchet MS"/>
            </a:endParaRPr>
          </a:p>
          <a:p>
            <a:pPr indent="-342900" lvl="0" marL="342900" marR="0" rtl="0" algn="l">
              <a:spcBef>
                <a:spcPts val="0"/>
              </a:spcBef>
              <a:spcAft>
                <a:spcPts val="0"/>
              </a:spcAft>
              <a:buClr>
                <a:schemeClr val="dk1"/>
              </a:buClr>
              <a:buSzPts val="2400"/>
              <a:buFont typeface="Arial"/>
              <a:buChar char="•"/>
            </a:pPr>
            <a:r>
              <a:rPr lang="de-DE" sz="2400">
                <a:solidFill>
                  <a:schemeClr val="dk1"/>
                </a:solidFill>
                <a:latin typeface="Corbel"/>
                <a:ea typeface="Corbel"/>
                <a:cs typeface="Corbel"/>
                <a:sym typeface="Corbel"/>
              </a:rPr>
              <a:t>Used Validation rules to decide if it went on or not</a:t>
            </a:r>
            <a:endParaRPr/>
          </a:p>
          <a:p>
            <a:pPr indent="0" lvl="0" marL="0" marR="0" rtl="0" algn="l">
              <a:spcBef>
                <a:spcPts val="0"/>
              </a:spcBef>
              <a:spcAft>
                <a:spcPts val="0"/>
              </a:spcAft>
              <a:buNone/>
            </a:pPr>
            <a:r>
              <a:t/>
            </a:r>
            <a:endParaRPr sz="2400">
              <a:solidFill>
                <a:schemeClr val="dk1"/>
              </a:solidFill>
              <a:latin typeface="Trebuchet MS"/>
              <a:ea typeface="Trebuchet MS"/>
              <a:cs typeface="Trebuchet MS"/>
              <a:sym typeface="Trebuchet MS"/>
            </a:endParaRPr>
          </a:p>
        </p:txBody>
      </p:sp>
      <p:pic>
        <p:nvPicPr>
          <p:cNvPr id="343" name="Google Shape;343;p30"/>
          <p:cNvPicPr preferRelativeResize="0"/>
          <p:nvPr/>
        </p:nvPicPr>
        <p:blipFill rotWithShape="1">
          <a:blip r:embed="rId3">
            <a:alphaModFix/>
          </a:blip>
          <a:srcRect b="0" l="0" r="0" t="0"/>
          <a:stretch/>
        </p:blipFill>
        <p:spPr>
          <a:xfrm>
            <a:off x="1817369" y="3794760"/>
            <a:ext cx="7075171" cy="29032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31"/>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What Did We Try?</a:t>
            </a:r>
            <a:endParaRPr/>
          </a:p>
        </p:txBody>
      </p:sp>
      <p:sp>
        <p:nvSpPr>
          <p:cNvPr id="350" name="Google Shape;350;p31"/>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sp>
        <p:nvSpPr>
          <p:cNvPr id="351" name="Google Shape;351;p31"/>
          <p:cNvSpPr txBox="1"/>
          <p:nvPr/>
        </p:nvSpPr>
        <p:spPr>
          <a:xfrm>
            <a:off x="165971" y="1928752"/>
            <a:ext cx="6968574" cy="187743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2400">
                <a:solidFill>
                  <a:schemeClr val="dk1"/>
                </a:solidFill>
                <a:latin typeface="Corbel"/>
                <a:ea typeface="Corbel"/>
                <a:cs typeface="Corbel"/>
                <a:sym typeface="Corbel"/>
              </a:rPr>
              <a:t>Creation of Full Automatic run and validation suite</a:t>
            </a:r>
            <a:endParaRPr sz="2400">
              <a:solidFill>
                <a:schemeClr val="dk1"/>
              </a:solidFill>
              <a:latin typeface="Trebuchet MS"/>
              <a:ea typeface="Trebuchet MS"/>
              <a:cs typeface="Trebuchet MS"/>
              <a:sym typeface="Trebuchet MS"/>
            </a:endParaRPr>
          </a:p>
          <a:p>
            <a:pPr indent="-342900" lvl="0" marL="342900" marR="0" rtl="0" algn="l">
              <a:spcBef>
                <a:spcPts val="0"/>
              </a:spcBef>
              <a:spcAft>
                <a:spcPts val="0"/>
              </a:spcAft>
              <a:buClr>
                <a:schemeClr val="dk1"/>
              </a:buClr>
              <a:buSzPts val="1200"/>
              <a:buFont typeface="Arial"/>
              <a:buChar char="•"/>
            </a:pPr>
            <a:r>
              <a:rPr lang="de-DE" sz="2400">
                <a:solidFill>
                  <a:schemeClr val="dk1"/>
                </a:solidFill>
                <a:latin typeface="Corbel"/>
                <a:ea typeface="Corbel"/>
                <a:cs typeface="Corbel"/>
                <a:sym typeface="Corbel"/>
              </a:rPr>
              <a:t>Limitations on amount due to scope of automation</a:t>
            </a:r>
            <a:endParaRPr sz="2400">
              <a:solidFill>
                <a:schemeClr val="dk1"/>
              </a:solidFill>
              <a:latin typeface="Trebuchet MS"/>
              <a:ea typeface="Trebuchet MS"/>
              <a:cs typeface="Trebuchet MS"/>
              <a:sym typeface="Trebuchet MS"/>
            </a:endParaRPr>
          </a:p>
          <a:p>
            <a:pPr indent="-342900" lvl="0" marL="342900" marR="0" rtl="0" algn="l">
              <a:spcBef>
                <a:spcPts val="0"/>
              </a:spcBef>
              <a:spcAft>
                <a:spcPts val="0"/>
              </a:spcAft>
              <a:buClr>
                <a:schemeClr val="dk1"/>
              </a:buClr>
              <a:buSzPts val="1200"/>
              <a:buFont typeface="Arial"/>
              <a:buChar char="•"/>
            </a:pPr>
            <a:r>
              <a:rPr lang="de-DE" sz="2400">
                <a:solidFill>
                  <a:schemeClr val="dk1"/>
                </a:solidFill>
                <a:latin typeface="Corbel"/>
                <a:ea typeface="Corbel"/>
                <a:cs typeface="Corbel"/>
                <a:sym typeface="Corbel"/>
              </a:rPr>
              <a:t>Heavy Maintenance</a:t>
            </a:r>
            <a:endParaRPr sz="2400">
              <a:solidFill>
                <a:schemeClr val="dk1"/>
              </a:solidFill>
              <a:latin typeface="Trebuchet MS"/>
              <a:ea typeface="Trebuchet MS"/>
              <a:cs typeface="Trebuchet MS"/>
              <a:sym typeface="Trebuchet MS"/>
            </a:endParaRPr>
          </a:p>
          <a:p>
            <a:pPr indent="-342900" lvl="0" marL="342900" marR="0" rtl="0" algn="l">
              <a:spcBef>
                <a:spcPts val="0"/>
              </a:spcBef>
              <a:spcAft>
                <a:spcPts val="0"/>
              </a:spcAft>
              <a:buClr>
                <a:schemeClr val="dk1"/>
              </a:buClr>
              <a:buSzPts val="1200"/>
              <a:buFont typeface="Arial"/>
              <a:buChar char="•"/>
            </a:pPr>
            <a:r>
              <a:rPr lang="de-DE" sz="2400">
                <a:solidFill>
                  <a:schemeClr val="dk1"/>
                </a:solidFill>
                <a:latin typeface="Corbel"/>
                <a:ea typeface="Corbel"/>
                <a:cs typeface="Corbel"/>
                <a:sym typeface="Corbel"/>
              </a:rPr>
              <a:t>Lots of results to analyze</a:t>
            </a:r>
            <a:endParaRPr sz="2400">
              <a:solidFill>
                <a:schemeClr val="dk1"/>
              </a:solidFill>
              <a:latin typeface="Corbel"/>
              <a:ea typeface="Corbel"/>
              <a:cs typeface="Corbel"/>
              <a:sym typeface="Corbel"/>
            </a:endParaRPr>
          </a:p>
          <a:p>
            <a:pPr indent="0" lvl="0" marL="0" marR="0" rtl="0" algn="l">
              <a:spcBef>
                <a:spcPts val="0"/>
              </a:spcBef>
              <a:spcAft>
                <a:spcPts val="0"/>
              </a:spcAft>
              <a:buNone/>
            </a:pPr>
            <a:r>
              <a:t/>
            </a:r>
            <a:endParaRPr sz="2000">
              <a:solidFill>
                <a:schemeClr val="dk1"/>
              </a:solidFill>
              <a:latin typeface="Trebuchet MS"/>
              <a:ea typeface="Trebuchet MS"/>
              <a:cs typeface="Trebuchet MS"/>
              <a:sym typeface="Trebuchet MS"/>
            </a:endParaRPr>
          </a:p>
        </p:txBody>
      </p:sp>
      <p:pic>
        <p:nvPicPr>
          <p:cNvPr id="352" name="Google Shape;352;p31"/>
          <p:cNvPicPr preferRelativeResize="0"/>
          <p:nvPr/>
        </p:nvPicPr>
        <p:blipFill rotWithShape="1">
          <a:blip r:embed="rId3">
            <a:alphaModFix/>
          </a:blip>
          <a:srcRect b="0" l="0" r="0" t="0"/>
          <a:stretch/>
        </p:blipFill>
        <p:spPr>
          <a:xfrm>
            <a:off x="955256" y="3806189"/>
            <a:ext cx="9063990" cy="28546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32"/>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What Did We Try?</a:t>
            </a:r>
            <a:endParaRPr/>
          </a:p>
        </p:txBody>
      </p:sp>
      <p:sp>
        <p:nvSpPr>
          <p:cNvPr id="359" name="Google Shape;359;p32"/>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sp>
        <p:nvSpPr>
          <p:cNvPr id="360" name="Google Shape;360;p32"/>
          <p:cNvSpPr txBox="1"/>
          <p:nvPr/>
        </p:nvSpPr>
        <p:spPr>
          <a:xfrm>
            <a:off x="137160" y="1988820"/>
            <a:ext cx="9864090"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2400">
                <a:solidFill>
                  <a:schemeClr val="dk1"/>
                </a:solidFill>
                <a:latin typeface="Corbel"/>
                <a:ea typeface="Corbel"/>
                <a:cs typeface="Corbel"/>
                <a:sym typeface="Corbel"/>
              </a:rPr>
              <a:t>Reverse Engineered Test Scripts</a:t>
            </a:r>
            <a:endParaRPr sz="2400">
              <a:solidFill>
                <a:schemeClr val="dk1"/>
              </a:solidFill>
              <a:latin typeface="Trebuchet MS"/>
              <a:ea typeface="Trebuchet MS"/>
              <a:cs typeface="Trebuchet MS"/>
              <a:sym typeface="Trebuchet MS"/>
            </a:endParaRPr>
          </a:p>
          <a:p>
            <a:pPr indent="-342900" lvl="0" marL="342900" marR="0" rtl="0" algn="l">
              <a:spcBef>
                <a:spcPts val="0"/>
              </a:spcBef>
              <a:spcAft>
                <a:spcPts val="0"/>
              </a:spcAft>
              <a:buClr>
                <a:schemeClr val="dk1"/>
              </a:buClr>
              <a:buSzPts val="1200"/>
              <a:buFont typeface="Arial"/>
              <a:buChar char="•"/>
            </a:pPr>
            <a:r>
              <a:rPr lang="de-DE" sz="2400">
                <a:solidFill>
                  <a:schemeClr val="dk1"/>
                </a:solidFill>
                <a:latin typeface="Corbel"/>
                <a:ea typeface="Corbel"/>
                <a:cs typeface="Corbel"/>
                <a:sym typeface="Corbel"/>
              </a:rPr>
              <a:t>Took the principles in the tool and used them to create my own validations</a:t>
            </a:r>
            <a:endParaRPr sz="2400">
              <a:solidFill>
                <a:schemeClr val="dk1"/>
              </a:solidFill>
              <a:latin typeface="Trebuchet MS"/>
              <a:ea typeface="Trebuchet MS"/>
              <a:cs typeface="Trebuchet MS"/>
              <a:sym typeface="Trebuchet MS"/>
            </a:endParaRPr>
          </a:p>
          <a:p>
            <a:pPr indent="-342900" lvl="0" marL="342900" marR="0" rtl="0" algn="l">
              <a:spcBef>
                <a:spcPts val="0"/>
              </a:spcBef>
              <a:spcAft>
                <a:spcPts val="0"/>
              </a:spcAft>
              <a:buClr>
                <a:schemeClr val="dk1"/>
              </a:buClr>
              <a:buSzPts val="1200"/>
              <a:buFont typeface="Arial"/>
              <a:buChar char="•"/>
            </a:pPr>
            <a:r>
              <a:rPr lang="de-DE" sz="2400">
                <a:solidFill>
                  <a:schemeClr val="dk1"/>
                </a:solidFill>
                <a:latin typeface="Corbel"/>
                <a:ea typeface="Corbel"/>
                <a:cs typeface="Corbel"/>
                <a:sym typeface="Corbel"/>
              </a:rPr>
              <a:t>Saved me the time to isolate them all and let me analyze</a:t>
            </a:r>
            <a:endParaRPr sz="2400">
              <a:solidFill>
                <a:schemeClr val="dk1"/>
              </a:solidFill>
              <a:latin typeface="Corbel"/>
              <a:ea typeface="Corbel"/>
              <a:cs typeface="Corbel"/>
              <a:sym typeface="Corbel"/>
            </a:endParaRPr>
          </a:p>
        </p:txBody>
      </p:sp>
      <p:pic>
        <p:nvPicPr>
          <p:cNvPr id="361" name="Google Shape;361;p32"/>
          <p:cNvPicPr preferRelativeResize="0"/>
          <p:nvPr/>
        </p:nvPicPr>
        <p:blipFill rotWithShape="1">
          <a:blip r:embed="rId3">
            <a:alphaModFix/>
          </a:blip>
          <a:srcRect b="0" l="0" r="0" t="0"/>
          <a:stretch/>
        </p:blipFill>
        <p:spPr>
          <a:xfrm>
            <a:off x="5406390" y="3189149"/>
            <a:ext cx="5634990" cy="3668851"/>
          </a:xfrm>
          <a:prstGeom prst="rect">
            <a:avLst/>
          </a:prstGeom>
          <a:noFill/>
          <a:ln>
            <a:noFill/>
          </a:ln>
        </p:spPr>
      </p:pic>
      <p:pic>
        <p:nvPicPr>
          <p:cNvPr id="362" name="Google Shape;362;p32"/>
          <p:cNvPicPr preferRelativeResize="0"/>
          <p:nvPr/>
        </p:nvPicPr>
        <p:blipFill rotWithShape="1">
          <a:blip r:embed="rId4">
            <a:alphaModFix/>
          </a:blip>
          <a:srcRect b="0" l="0" r="0" t="0"/>
          <a:stretch/>
        </p:blipFill>
        <p:spPr>
          <a:xfrm>
            <a:off x="680321" y="4190488"/>
            <a:ext cx="3958590" cy="16388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33"/>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Abusing Software</a:t>
            </a:r>
            <a:endParaRPr/>
          </a:p>
        </p:txBody>
      </p:sp>
      <p:sp>
        <p:nvSpPr>
          <p:cNvPr id="369" name="Google Shape;369;p33"/>
          <p:cNvSpPr txBox="1"/>
          <p:nvPr>
            <p:ph idx="1" type="body"/>
          </p:nvPr>
        </p:nvSpPr>
        <p:spPr>
          <a:xfrm>
            <a:off x="0" y="1993973"/>
            <a:ext cx="9613861" cy="35993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de-DE" sz="2400" u="none" cap="none" strike="noStrike">
                <a:solidFill>
                  <a:schemeClr val="dk1"/>
                </a:solidFill>
                <a:latin typeface="Corbel"/>
                <a:ea typeface="Corbel"/>
                <a:cs typeface="Corbel"/>
                <a:sym typeface="Corbel"/>
              </a:rPr>
              <a:t>Automation Tool</a:t>
            </a:r>
            <a:endParaRPr/>
          </a:p>
          <a:p>
            <a:pPr indent="-342900" lvl="1" marL="342900"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GUI reliant, but flexible </a:t>
            </a:r>
            <a:endParaRPr b="0" i="0" sz="2400" u="none" cap="none" strike="noStrike">
              <a:solidFill>
                <a:schemeClr val="dk1"/>
              </a:solidFill>
              <a:latin typeface="Trebuchet MS"/>
              <a:ea typeface="Trebuchet MS"/>
              <a:cs typeface="Trebuchet MS"/>
              <a:sym typeface="Trebuchet MS"/>
            </a:endParaRPr>
          </a:p>
          <a:p>
            <a:pPr indent="-342900" lvl="1" marL="342900"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Block-like automation</a:t>
            </a:r>
            <a:endParaRPr b="0" i="0" sz="2400" u="none" cap="none" strike="noStrike">
              <a:solidFill>
                <a:schemeClr val="dk1"/>
              </a:solidFill>
              <a:latin typeface="Trebuchet MS"/>
              <a:ea typeface="Trebuchet MS"/>
              <a:cs typeface="Trebuchet MS"/>
              <a:sym typeface="Trebuchet MS"/>
            </a:endParaRPr>
          </a:p>
          <a:p>
            <a:pPr indent="-342900" lvl="1" marL="342900"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Maximum Customization</a:t>
            </a:r>
            <a:endParaRPr b="0" i="0" sz="2400" u="none" cap="none" strike="noStrike">
              <a:solidFill>
                <a:schemeClr val="dk1"/>
              </a:solidFill>
              <a:latin typeface="Trebuchet MS"/>
              <a:ea typeface="Trebuchet MS"/>
              <a:cs typeface="Trebuchet MS"/>
              <a:sym typeface="Trebuchet MS"/>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dk1"/>
              </a:solidFill>
              <a:latin typeface="Trebuchet MS"/>
              <a:ea typeface="Trebuchet MS"/>
              <a:cs typeface="Trebuchet MS"/>
              <a:sym typeface="Trebuchet MS"/>
            </a:endParaRPr>
          </a:p>
        </p:txBody>
      </p:sp>
      <p:sp>
        <p:nvSpPr>
          <p:cNvPr id="370" name="Google Shape;370;p33"/>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id="371" name="Google Shape;371;p33"/>
          <p:cNvPicPr preferRelativeResize="0"/>
          <p:nvPr/>
        </p:nvPicPr>
        <p:blipFill rotWithShape="1">
          <a:blip r:embed="rId3">
            <a:alphaModFix/>
          </a:blip>
          <a:srcRect b="0" l="0" r="0" t="0"/>
          <a:stretch/>
        </p:blipFill>
        <p:spPr>
          <a:xfrm>
            <a:off x="1954530" y="3623310"/>
            <a:ext cx="4013207" cy="3094928"/>
          </a:xfrm>
          <a:prstGeom prst="rect">
            <a:avLst/>
          </a:prstGeom>
          <a:noFill/>
          <a:ln>
            <a:noFill/>
          </a:ln>
        </p:spPr>
      </p:pic>
      <p:pic>
        <p:nvPicPr>
          <p:cNvPr id="372" name="Google Shape;372;p33"/>
          <p:cNvPicPr preferRelativeResize="0"/>
          <p:nvPr/>
        </p:nvPicPr>
        <p:blipFill rotWithShape="1">
          <a:blip r:embed="rId4">
            <a:alphaModFix/>
          </a:blip>
          <a:srcRect b="0" l="0" r="0" t="0"/>
          <a:stretch/>
        </p:blipFill>
        <p:spPr>
          <a:xfrm>
            <a:off x="6480810" y="2125980"/>
            <a:ext cx="4080509" cy="45922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34"/>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Abusing Software</a:t>
            </a:r>
            <a:endParaRPr/>
          </a:p>
        </p:txBody>
      </p:sp>
      <p:sp>
        <p:nvSpPr>
          <p:cNvPr id="379" name="Google Shape;379;p34"/>
          <p:cNvSpPr txBox="1"/>
          <p:nvPr>
            <p:ph idx="1" type="body"/>
          </p:nvPr>
        </p:nvSpPr>
        <p:spPr>
          <a:xfrm>
            <a:off x="0" y="1993973"/>
            <a:ext cx="9613861" cy="35993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de-DE" sz="2400" u="none" cap="none" strike="noStrike">
                <a:solidFill>
                  <a:schemeClr val="dk1"/>
                </a:solidFill>
                <a:latin typeface="Corbel"/>
                <a:ea typeface="Corbel"/>
                <a:cs typeface="Corbel"/>
                <a:sym typeface="Corbel"/>
              </a:rPr>
              <a:t>Making it your own</a:t>
            </a:r>
            <a:endParaRPr b="0" i="0" sz="2400" u="none" cap="none" strike="noStrike">
              <a:solidFill>
                <a:schemeClr val="dk1"/>
              </a:solidFill>
              <a:latin typeface="Trebuchet MS"/>
              <a:ea typeface="Trebuchet MS"/>
              <a:cs typeface="Trebuchet MS"/>
              <a:sym typeface="Trebuchet MS"/>
            </a:endParaRPr>
          </a:p>
          <a:p>
            <a:pPr indent="-342900" lvl="1" marL="342900"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Automated annoying manual processes</a:t>
            </a:r>
            <a:endParaRPr b="0" i="0" sz="2400" u="none" cap="none" strike="noStrike">
              <a:solidFill>
                <a:schemeClr val="dk1"/>
              </a:solidFill>
              <a:latin typeface="Trebuchet MS"/>
              <a:ea typeface="Trebuchet MS"/>
              <a:cs typeface="Trebuchet MS"/>
              <a:sym typeface="Trebuchet MS"/>
            </a:endParaRPr>
          </a:p>
          <a:p>
            <a:pPr indent="-342900" lvl="2" marL="519113" marR="0" rtl="0" algn="l">
              <a:lnSpc>
                <a:spcPct val="100000"/>
              </a:lnSpc>
              <a:spcBef>
                <a:spcPts val="0"/>
              </a:spcBef>
              <a:spcAft>
                <a:spcPts val="0"/>
              </a:spcAft>
              <a:buClr>
                <a:schemeClr val="dk1"/>
              </a:buClr>
              <a:buSzPts val="1100"/>
              <a:buFont typeface="Arial"/>
              <a:buChar char="•"/>
            </a:pPr>
            <a:r>
              <a:rPr b="0" i="0" lang="de-DE" sz="2400" u="none" cap="none" strike="noStrike">
                <a:solidFill>
                  <a:schemeClr val="dk1"/>
                </a:solidFill>
                <a:latin typeface="Corbel"/>
                <a:ea typeface="Corbel"/>
                <a:cs typeface="Corbel"/>
                <a:sym typeface="Corbel"/>
              </a:rPr>
              <a:t>Small functions</a:t>
            </a:r>
            <a:endParaRPr b="0" i="0" sz="2400" u="none" cap="none" strike="noStrike">
              <a:solidFill>
                <a:schemeClr val="dk1"/>
              </a:solidFill>
              <a:latin typeface="Trebuchet MS"/>
              <a:ea typeface="Trebuchet MS"/>
              <a:cs typeface="Trebuchet MS"/>
              <a:sym typeface="Trebuchet MS"/>
            </a:endParaRPr>
          </a:p>
          <a:p>
            <a:pPr indent="-342900" lvl="2" marL="519113" marR="0" rtl="0" algn="l">
              <a:lnSpc>
                <a:spcPct val="100000"/>
              </a:lnSpc>
              <a:spcBef>
                <a:spcPts val="0"/>
              </a:spcBef>
              <a:spcAft>
                <a:spcPts val="0"/>
              </a:spcAft>
              <a:buClr>
                <a:schemeClr val="dk1"/>
              </a:buClr>
              <a:buSzPts val="1100"/>
              <a:buFont typeface="Arial"/>
              <a:buChar char="•"/>
            </a:pPr>
            <a:r>
              <a:rPr b="0" i="0" lang="de-DE" sz="2400" u="none" cap="none" strike="noStrike">
                <a:solidFill>
                  <a:schemeClr val="dk1"/>
                </a:solidFill>
                <a:latin typeface="Corbel"/>
                <a:ea typeface="Corbel"/>
                <a:cs typeface="Corbel"/>
                <a:sym typeface="Corbel"/>
              </a:rPr>
              <a:t>Little blocks</a:t>
            </a:r>
            <a:endParaRPr b="0" i="0" sz="2400" u="none" cap="none" strike="noStrike">
              <a:solidFill>
                <a:schemeClr val="dk1"/>
              </a:solidFill>
              <a:latin typeface="Trebuchet MS"/>
              <a:ea typeface="Trebuchet MS"/>
              <a:cs typeface="Trebuchet MS"/>
              <a:sym typeface="Trebuchet MS"/>
            </a:endParaRPr>
          </a:p>
          <a:p>
            <a:pPr indent="-342900" lvl="1" marL="342900"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Redesigned the purpose of the test suite to automate process</a:t>
            </a:r>
            <a:endParaRPr b="0" i="0" sz="2400" u="none" cap="none" strike="noStrike">
              <a:solidFill>
                <a:schemeClr val="dk1"/>
              </a:solidFill>
              <a:latin typeface="Trebuchet MS"/>
              <a:ea typeface="Trebuchet MS"/>
              <a:cs typeface="Trebuchet MS"/>
              <a:sym typeface="Trebuchet MS"/>
            </a:endParaRPr>
          </a:p>
        </p:txBody>
      </p:sp>
      <p:sp>
        <p:nvSpPr>
          <p:cNvPr id="380" name="Google Shape;380;p34"/>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id="381" name="Google Shape;381;p34"/>
          <p:cNvPicPr preferRelativeResize="0"/>
          <p:nvPr/>
        </p:nvPicPr>
        <p:blipFill rotWithShape="1">
          <a:blip r:embed="rId3">
            <a:alphaModFix/>
          </a:blip>
          <a:srcRect b="0" l="0" r="0" t="0"/>
          <a:stretch/>
        </p:blipFill>
        <p:spPr>
          <a:xfrm>
            <a:off x="8751134" y="2471339"/>
            <a:ext cx="2837923" cy="3965930"/>
          </a:xfrm>
          <a:prstGeom prst="rect">
            <a:avLst/>
          </a:prstGeom>
          <a:noFill/>
          <a:ln>
            <a:noFill/>
          </a:ln>
        </p:spPr>
      </p:pic>
      <p:pic>
        <p:nvPicPr>
          <p:cNvPr id="382" name="Google Shape;382;p34"/>
          <p:cNvPicPr preferRelativeResize="0"/>
          <p:nvPr/>
        </p:nvPicPr>
        <p:blipFill rotWithShape="1">
          <a:blip r:embed="rId4">
            <a:alphaModFix/>
          </a:blip>
          <a:srcRect b="0" l="0" r="0" t="0"/>
          <a:stretch/>
        </p:blipFill>
        <p:spPr>
          <a:xfrm>
            <a:off x="262890" y="3897979"/>
            <a:ext cx="7943850" cy="29600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35"/>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Automated Testing Versus Process Automation</a:t>
            </a:r>
            <a:endParaRPr/>
          </a:p>
        </p:txBody>
      </p:sp>
      <p:sp>
        <p:nvSpPr>
          <p:cNvPr id="389" name="Google Shape;389;p35"/>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sp>
        <p:nvSpPr>
          <p:cNvPr id="390" name="Google Shape;390;p35"/>
          <p:cNvSpPr txBox="1"/>
          <p:nvPr/>
        </p:nvSpPr>
        <p:spPr>
          <a:xfrm>
            <a:off x="4666775" y="2825615"/>
            <a:ext cx="4373978" cy="828270"/>
          </a:xfrm>
          <a:prstGeom prst="rect">
            <a:avLst/>
          </a:prstGeom>
          <a:noFill/>
          <a:ln>
            <a:noFill/>
          </a:ln>
        </p:spPr>
        <p:txBody>
          <a:bodyPr anchorCtr="0" anchor="t" bIns="45700" lIns="0" spcFirstLastPara="1" rIns="0" wrap="square" tIns="45700">
            <a:noAutofit/>
          </a:bodyPr>
          <a:lstStyle/>
          <a:p>
            <a:pPr indent="0" lvl="0" marL="0" marR="0" rtl="0" algn="l">
              <a:lnSpc>
                <a:spcPct val="100000"/>
              </a:lnSpc>
              <a:spcBef>
                <a:spcPts val="0"/>
              </a:spcBef>
              <a:spcAft>
                <a:spcPts val="0"/>
              </a:spcAft>
              <a:buClr>
                <a:schemeClr val="accent2"/>
              </a:buClr>
              <a:buSzPts val="4320"/>
              <a:buFont typeface="Merriweather Sans"/>
              <a:buNone/>
            </a:pPr>
            <a:r>
              <a:rPr lang="de-DE" sz="4800">
                <a:solidFill>
                  <a:schemeClr val="dk1"/>
                </a:solidFill>
                <a:latin typeface="Algerian"/>
                <a:ea typeface="Algerian"/>
                <a:cs typeface="Algerian"/>
                <a:sym typeface="Algerian"/>
              </a:rPr>
              <a:t>Process</a:t>
            </a:r>
            <a:endParaRPr sz="2000">
              <a:solidFill>
                <a:schemeClr val="dk1"/>
              </a:solidFill>
              <a:latin typeface="Corbel"/>
              <a:ea typeface="Corbel"/>
              <a:cs typeface="Corbel"/>
              <a:sym typeface="Corbel"/>
            </a:endParaRPr>
          </a:p>
          <a:p>
            <a:pPr indent="-106363" lvl="0" marL="220663" marR="0" rtl="0" algn="l">
              <a:lnSpc>
                <a:spcPct val="100000"/>
              </a:lnSpc>
              <a:spcBef>
                <a:spcPts val="400"/>
              </a:spcBef>
              <a:spcAft>
                <a:spcPts val="0"/>
              </a:spcAft>
              <a:buClr>
                <a:schemeClr val="accent2"/>
              </a:buClr>
              <a:buSzPts val="1800"/>
              <a:buFont typeface="Merriweather Sans"/>
              <a:buNone/>
            </a:pPr>
            <a:r>
              <a:t/>
            </a:r>
            <a:endParaRPr sz="2000">
              <a:solidFill>
                <a:schemeClr val="dk1"/>
              </a:solidFill>
              <a:latin typeface="Corbel"/>
              <a:ea typeface="Corbel"/>
              <a:cs typeface="Corbel"/>
              <a:sym typeface="Corbel"/>
            </a:endParaRPr>
          </a:p>
          <a:p>
            <a:pPr indent="-106363" lvl="0" marL="220663" marR="0" rtl="0" algn="l">
              <a:lnSpc>
                <a:spcPct val="100000"/>
              </a:lnSpc>
              <a:spcBef>
                <a:spcPts val="400"/>
              </a:spcBef>
              <a:spcAft>
                <a:spcPts val="0"/>
              </a:spcAft>
              <a:buClr>
                <a:schemeClr val="accent2"/>
              </a:buClr>
              <a:buSzPts val="1800"/>
              <a:buFont typeface="Merriweather Sans"/>
              <a:buNone/>
            </a:pPr>
            <a:r>
              <a:t/>
            </a:r>
            <a:endParaRPr sz="2000">
              <a:solidFill>
                <a:schemeClr val="dk1"/>
              </a:solidFill>
              <a:latin typeface="Corbel"/>
              <a:ea typeface="Corbel"/>
              <a:cs typeface="Corbel"/>
              <a:sym typeface="Corbel"/>
            </a:endParaRPr>
          </a:p>
          <a:p>
            <a:pPr indent="-106363" lvl="0" marL="220663" marR="0" rtl="0" algn="l">
              <a:lnSpc>
                <a:spcPct val="100000"/>
              </a:lnSpc>
              <a:spcBef>
                <a:spcPts val="400"/>
              </a:spcBef>
              <a:spcAft>
                <a:spcPts val="0"/>
              </a:spcAft>
              <a:buClr>
                <a:schemeClr val="accent2"/>
              </a:buClr>
              <a:buSzPts val="1800"/>
              <a:buFont typeface="Merriweather Sans"/>
              <a:buNone/>
            </a:pPr>
            <a:r>
              <a:t/>
            </a:r>
            <a:endParaRPr sz="2000">
              <a:solidFill>
                <a:schemeClr val="dk1"/>
              </a:solidFill>
              <a:latin typeface="Corbel"/>
              <a:ea typeface="Corbel"/>
              <a:cs typeface="Corbel"/>
              <a:sym typeface="Corbel"/>
            </a:endParaRPr>
          </a:p>
          <a:p>
            <a:pPr indent="-143191" lvl="1" marL="449263" marR="0" rtl="0" algn="l">
              <a:lnSpc>
                <a:spcPct val="100000"/>
              </a:lnSpc>
              <a:spcBef>
                <a:spcPts val="360"/>
              </a:spcBef>
              <a:spcAft>
                <a:spcPts val="0"/>
              </a:spcAft>
              <a:buClr>
                <a:schemeClr val="dk2"/>
              </a:buClr>
              <a:buSzPts val="1620"/>
              <a:buFont typeface="Merriweather Sans"/>
              <a:buNone/>
            </a:pPr>
            <a:r>
              <a:t/>
            </a:r>
            <a:endParaRPr b="0" i="0" sz="1800" u="none" cap="none" strike="noStrike">
              <a:solidFill>
                <a:srgbClr val="000000"/>
              </a:solidFill>
              <a:latin typeface="Corbel"/>
              <a:ea typeface="Corbel"/>
              <a:cs typeface="Corbel"/>
              <a:sym typeface="Corbel"/>
            </a:endParaRPr>
          </a:p>
        </p:txBody>
      </p:sp>
      <p:sp>
        <p:nvSpPr>
          <p:cNvPr id="391" name="Google Shape;391;p35"/>
          <p:cNvSpPr txBox="1"/>
          <p:nvPr/>
        </p:nvSpPr>
        <p:spPr>
          <a:xfrm>
            <a:off x="680321" y="2814165"/>
            <a:ext cx="4213557" cy="791615"/>
          </a:xfrm>
          <a:prstGeom prst="rect">
            <a:avLst/>
          </a:prstGeom>
          <a:noFill/>
          <a:ln>
            <a:noFill/>
          </a:ln>
        </p:spPr>
        <p:txBody>
          <a:bodyPr anchorCtr="0" anchor="t" bIns="45700" lIns="0" spcFirstLastPara="1" rIns="0" wrap="square" tIns="45700">
            <a:noAutofit/>
          </a:bodyPr>
          <a:lstStyle/>
          <a:p>
            <a:pPr indent="0" lvl="0" marL="0" marR="0" rtl="0" algn="l">
              <a:lnSpc>
                <a:spcPct val="100000"/>
              </a:lnSpc>
              <a:spcBef>
                <a:spcPts val="0"/>
              </a:spcBef>
              <a:spcAft>
                <a:spcPts val="0"/>
              </a:spcAft>
              <a:buClr>
                <a:schemeClr val="accent2"/>
              </a:buClr>
              <a:buSzPts val="4320"/>
              <a:buFont typeface="Merriweather Sans"/>
              <a:buNone/>
            </a:pPr>
            <a:r>
              <a:rPr b="0" i="0" lang="de-DE" sz="4800" u="none" cap="none" strike="noStrike">
                <a:solidFill>
                  <a:schemeClr val="dk1"/>
                </a:solidFill>
                <a:latin typeface="Algerian"/>
                <a:ea typeface="Algerian"/>
                <a:cs typeface="Algerian"/>
                <a:sym typeface="Algerian"/>
              </a:rPr>
              <a:t>Automation</a:t>
            </a:r>
            <a:endParaRPr sz="1800">
              <a:solidFill>
                <a:schemeClr val="dk1"/>
              </a:solidFill>
              <a:latin typeface="Trebuchet MS"/>
              <a:ea typeface="Trebuchet MS"/>
              <a:cs typeface="Trebuchet MS"/>
              <a:sym typeface="Trebuchet MS"/>
            </a:endParaRPr>
          </a:p>
          <a:p>
            <a:pPr indent="0" lvl="0" marL="0" marR="0" rtl="0" algn="l">
              <a:lnSpc>
                <a:spcPct val="100000"/>
              </a:lnSpc>
              <a:spcBef>
                <a:spcPts val="400"/>
              </a:spcBef>
              <a:spcAft>
                <a:spcPts val="0"/>
              </a:spcAft>
              <a:buClr>
                <a:schemeClr val="accent2"/>
              </a:buClr>
              <a:buSzPts val="1800"/>
              <a:buFont typeface="Merriweather Sans"/>
              <a:buNone/>
            </a:pPr>
            <a:r>
              <a:t/>
            </a:r>
            <a:endParaRPr b="0" i="0" sz="2000" u="none" cap="none" strike="noStrike">
              <a:solidFill>
                <a:schemeClr val="dk1"/>
              </a:solidFill>
              <a:latin typeface="Corbel"/>
              <a:ea typeface="Corbel"/>
              <a:cs typeface="Corbel"/>
              <a:sym typeface="Corbel"/>
            </a:endParaRPr>
          </a:p>
          <a:p>
            <a:pPr indent="-143191" lvl="1" marL="449263" marR="0" rtl="0" algn="l">
              <a:lnSpc>
                <a:spcPct val="100000"/>
              </a:lnSpc>
              <a:spcBef>
                <a:spcPts val="360"/>
              </a:spcBef>
              <a:spcAft>
                <a:spcPts val="0"/>
              </a:spcAft>
              <a:buClr>
                <a:schemeClr val="dk2"/>
              </a:buClr>
              <a:buSzPts val="1620"/>
              <a:buFont typeface="Merriweather Sans"/>
              <a:buNone/>
            </a:pPr>
            <a:r>
              <a:t/>
            </a:r>
            <a:endParaRPr b="0" i="0" sz="1800" u="none" cap="none" strike="noStrike">
              <a:solidFill>
                <a:srgbClr val="000000"/>
              </a:solidFill>
              <a:latin typeface="Corbel"/>
              <a:ea typeface="Corbel"/>
              <a:cs typeface="Corbel"/>
              <a:sym typeface="Corbel"/>
            </a:endParaRPr>
          </a:p>
        </p:txBody>
      </p:sp>
      <p:sp>
        <p:nvSpPr>
          <p:cNvPr id="392" name="Google Shape;392;p35"/>
          <p:cNvSpPr/>
          <p:nvPr/>
        </p:nvSpPr>
        <p:spPr>
          <a:xfrm>
            <a:off x="1030549" y="3762774"/>
            <a:ext cx="6989740"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831319"/>
              </a:buClr>
              <a:buSzPts val="3200"/>
              <a:buFont typeface="Algerian"/>
              <a:buNone/>
            </a:pPr>
            <a:r>
              <a:rPr b="0" i="0" lang="de-DE" sz="3200" u="none" cap="none" strike="noStrike">
                <a:solidFill>
                  <a:srgbClr val="831319"/>
                </a:solidFill>
                <a:latin typeface="Algerian"/>
                <a:ea typeface="Algerian"/>
                <a:cs typeface="Algerian"/>
                <a:sym typeface="Algerian"/>
              </a:rPr>
              <a:t>Versus Test Automation</a:t>
            </a:r>
            <a:endParaRPr sz="1800">
              <a:solidFill>
                <a:srgbClr val="831319"/>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36"/>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Lessons Learned</a:t>
            </a:r>
            <a:endParaRPr b="0" i="0" sz="3600" u="none" cap="none" strike="noStrike">
              <a:solidFill>
                <a:schemeClr val="lt1"/>
              </a:solidFill>
              <a:latin typeface="Trebuchet MS"/>
              <a:ea typeface="Trebuchet MS"/>
              <a:cs typeface="Trebuchet MS"/>
              <a:sym typeface="Trebuchet MS"/>
            </a:endParaRPr>
          </a:p>
        </p:txBody>
      </p:sp>
      <p:sp>
        <p:nvSpPr>
          <p:cNvPr id="398" name="Google Shape;398;p36"/>
          <p:cNvSpPr txBox="1"/>
          <p:nvPr>
            <p:ph idx="1" type="body"/>
          </p:nvPr>
        </p:nvSpPr>
        <p:spPr>
          <a:xfrm>
            <a:off x="273522" y="2336873"/>
            <a:ext cx="9613861" cy="3599316"/>
          </a:xfrm>
          <a:prstGeom prst="rect">
            <a:avLst/>
          </a:prstGeom>
          <a:noFill/>
          <a:ln>
            <a:noFill/>
          </a:ln>
        </p:spPr>
        <p:txBody>
          <a:bodyPr anchorCtr="0" anchor="t" bIns="45700" lIns="91425" spcFirstLastPara="1" rIns="91425" wrap="square" tIns="45700">
            <a:noAutofit/>
          </a:bodyPr>
          <a:lstStyle/>
          <a:p>
            <a:pPr indent="-246061" lvl="1" marL="449263" marR="0" rtl="0" algn="l">
              <a:lnSpc>
                <a:spcPct val="100000"/>
              </a:lnSpc>
              <a:spcBef>
                <a:spcPts val="0"/>
              </a:spcBef>
              <a:spcAft>
                <a:spcPts val="0"/>
              </a:spcAft>
              <a:buClr>
                <a:schemeClr val="dk2"/>
              </a:buClr>
              <a:buSzPts val="1620"/>
              <a:buFont typeface="Merriweather Sans"/>
              <a:buChar char="•"/>
            </a:pPr>
            <a:r>
              <a:rPr b="0" i="0" lang="de-DE" sz="2400" u="none" cap="none" strike="noStrike">
                <a:solidFill>
                  <a:schemeClr val="dk1"/>
                </a:solidFill>
                <a:latin typeface="Corbel"/>
                <a:ea typeface="Corbel"/>
                <a:cs typeface="Corbel"/>
                <a:sym typeface="Corbel"/>
              </a:rPr>
              <a:t>GUI Failure needs backup and Log</a:t>
            </a:r>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lt1"/>
              </a:solidFill>
              <a:latin typeface="Trebuchet MS"/>
              <a:ea typeface="Trebuchet MS"/>
              <a:cs typeface="Trebuchet MS"/>
              <a:sym typeface="Trebuchet MS"/>
            </a:endParaRPr>
          </a:p>
        </p:txBody>
      </p:sp>
      <p:sp>
        <p:nvSpPr>
          <p:cNvPr id="399" name="Google Shape;399;p36"/>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id="400" name="Google Shape;400;p36"/>
          <p:cNvPicPr preferRelativeResize="0"/>
          <p:nvPr/>
        </p:nvPicPr>
        <p:blipFill rotWithShape="1">
          <a:blip r:embed="rId3">
            <a:alphaModFix/>
          </a:blip>
          <a:srcRect b="0" l="0" r="0" t="0"/>
          <a:stretch/>
        </p:blipFill>
        <p:spPr>
          <a:xfrm>
            <a:off x="771761" y="2962870"/>
            <a:ext cx="10761109" cy="33922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37"/>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Lessons Learned</a:t>
            </a:r>
            <a:endParaRPr b="0" i="0" sz="3600" u="none" cap="none" strike="noStrike">
              <a:solidFill>
                <a:schemeClr val="lt1"/>
              </a:solidFill>
              <a:latin typeface="Trebuchet MS"/>
              <a:ea typeface="Trebuchet MS"/>
              <a:cs typeface="Trebuchet MS"/>
              <a:sym typeface="Trebuchet MS"/>
            </a:endParaRPr>
          </a:p>
        </p:txBody>
      </p:sp>
      <p:sp>
        <p:nvSpPr>
          <p:cNvPr id="406" name="Google Shape;406;p37"/>
          <p:cNvSpPr txBox="1"/>
          <p:nvPr>
            <p:ph idx="1" type="body"/>
          </p:nvPr>
        </p:nvSpPr>
        <p:spPr>
          <a:xfrm>
            <a:off x="273522" y="2336873"/>
            <a:ext cx="9613861" cy="3599316"/>
          </a:xfrm>
          <a:prstGeom prst="rect">
            <a:avLst/>
          </a:prstGeom>
          <a:noFill/>
          <a:ln>
            <a:noFill/>
          </a:ln>
        </p:spPr>
        <p:txBody>
          <a:bodyPr anchorCtr="0" anchor="t" bIns="45700" lIns="91425" spcFirstLastPara="1" rIns="91425" wrap="square" tIns="45700">
            <a:noAutofit/>
          </a:bodyPr>
          <a:lstStyle/>
          <a:p>
            <a:pPr indent="-246061" lvl="1" marL="449263" marR="0" rtl="0" algn="l">
              <a:lnSpc>
                <a:spcPct val="100000"/>
              </a:lnSpc>
              <a:spcBef>
                <a:spcPts val="0"/>
              </a:spcBef>
              <a:spcAft>
                <a:spcPts val="0"/>
              </a:spcAft>
              <a:buClr>
                <a:schemeClr val="dk2"/>
              </a:buClr>
              <a:buSzPts val="1620"/>
              <a:buFont typeface="Merriweather Sans"/>
              <a:buChar char="•"/>
            </a:pPr>
            <a:r>
              <a:rPr b="0" i="0" lang="de-DE" sz="2400" u="none" cap="none" strike="noStrike">
                <a:solidFill>
                  <a:schemeClr val="dk1"/>
                </a:solidFill>
                <a:latin typeface="Corbel"/>
                <a:ea typeface="Corbel"/>
                <a:cs typeface="Corbel"/>
                <a:sym typeface="Corbel"/>
              </a:rPr>
              <a:t>Functionality In Blocks Is Easier To Manage</a:t>
            </a:r>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lt1"/>
              </a:solidFill>
              <a:latin typeface="Trebuchet MS"/>
              <a:ea typeface="Trebuchet MS"/>
              <a:cs typeface="Trebuchet MS"/>
              <a:sym typeface="Trebuchet MS"/>
            </a:endParaRPr>
          </a:p>
        </p:txBody>
      </p:sp>
      <p:sp>
        <p:nvSpPr>
          <p:cNvPr id="407" name="Google Shape;407;p37"/>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id="408" name="Google Shape;408;p37"/>
          <p:cNvPicPr preferRelativeResize="0"/>
          <p:nvPr/>
        </p:nvPicPr>
        <p:blipFill rotWithShape="1">
          <a:blip r:embed="rId3">
            <a:alphaModFix/>
          </a:blip>
          <a:srcRect b="0" l="0" r="0" t="0"/>
          <a:stretch/>
        </p:blipFill>
        <p:spPr>
          <a:xfrm>
            <a:off x="273522" y="2974585"/>
            <a:ext cx="4201429" cy="3153722"/>
          </a:xfrm>
          <a:prstGeom prst="rect">
            <a:avLst/>
          </a:prstGeom>
          <a:noFill/>
          <a:ln>
            <a:noFill/>
          </a:ln>
        </p:spPr>
      </p:pic>
      <p:pic>
        <p:nvPicPr>
          <p:cNvPr id="409" name="Google Shape;409;p37"/>
          <p:cNvPicPr preferRelativeResize="0"/>
          <p:nvPr/>
        </p:nvPicPr>
        <p:blipFill rotWithShape="1">
          <a:blip r:embed="rId4">
            <a:alphaModFix/>
          </a:blip>
          <a:srcRect b="0" l="0" r="0" t="0"/>
          <a:stretch/>
        </p:blipFill>
        <p:spPr>
          <a:xfrm>
            <a:off x="4474951" y="2974955"/>
            <a:ext cx="4004848" cy="3153351"/>
          </a:xfrm>
          <a:prstGeom prst="rect">
            <a:avLst/>
          </a:prstGeom>
          <a:noFill/>
          <a:ln>
            <a:noFill/>
          </a:ln>
        </p:spPr>
      </p:pic>
      <p:pic>
        <p:nvPicPr>
          <p:cNvPr id="410" name="Google Shape;410;p37"/>
          <p:cNvPicPr preferRelativeResize="0"/>
          <p:nvPr/>
        </p:nvPicPr>
        <p:blipFill rotWithShape="1">
          <a:blip r:embed="rId5">
            <a:alphaModFix/>
          </a:blip>
          <a:srcRect b="0" l="0" r="0" t="0"/>
          <a:stretch/>
        </p:blipFill>
        <p:spPr>
          <a:xfrm>
            <a:off x="8479799" y="2974585"/>
            <a:ext cx="3278092" cy="3153721"/>
          </a:xfrm>
          <a:prstGeom prst="rect">
            <a:avLst/>
          </a:prstGeom>
          <a:noFill/>
          <a:ln>
            <a:noFill/>
          </a:ln>
        </p:spPr>
      </p:pic>
      <p:pic>
        <p:nvPicPr>
          <p:cNvPr id="411" name="Google Shape;411;p37"/>
          <p:cNvPicPr preferRelativeResize="0"/>
          <p:nvPr/>
        </p:nvPicPr>
        <p:blipFill rotWithShape="1">
          <a:blip r:embed="rId6">
            <a:alphaModFix/>
          </a:blip>
          <a:srcRect b="0" l="0" r="0" t="0"/>
          <a:stretch/>
        </p:blipFill>
        <p:spPr>
          <a:xfrm>
            <a:off x="1582725" y="3425087"/>
            <a:ext cx="8711457" cy="19376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8"/>
                                        </p:tgtEl>
                                      </p:cBhvr>
                                    </p:animEffect>
                                    <p:set>
                                      <p:cBhvr>
                                        <p:cTn dur="1" fill="hold">
                                          <p:stCondLst>
                                            <p:cond delay="500"/>
                                          </p:stCondLst>
                                        </p:cTn>
                                        <p:tgtEl>
                                          <p:spTgt spid="40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9"/>
                                        </p:tgtEl>
                                      </p:cBhvr>
                                    </p:animEffect>
                                    <p:set>
                                      <p:cBhvr>
                                        <p:cTn dur="1" fill="hold">
                                          <p:stCondLst>
                                            <p:cond delay="500"/>
                                          </p:stCondLst>
                                        </p:cTn>
                                        <p:tgtEl>
                                          <p:spTgt spid="40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10"/>
                                        </p:tgtEl>
                                      </p:cBhvr>
                                    </p:animEffect>
                                    <p:set>
                                      <p:cBhvr>
                                        <p:cTn dur="1" fill="hold">
                                          <p:stCondLst>
                                            <p:cond delay="500"/>
                                          </p:stCondLst>
                                        </p:cTn>
                                        <p:tgtEl>
                                          <p:spTgt spid="41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0"/>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Oh Dear God Why?</a:t>
            </a:r>
            <a:endParaRPr/>
          </a:p>
        </p:txBody>
      </p:sp>
      <p:sp>
        <p:nvSpPr>
          <p:cNvPr id="222" name="Google Shape;222;p20"/>
          <p:cNvSpPr txBox="1"/>
          <p:nvPr>
            <p:ph idx="1" type="body"/>
          </p:nvPr>
        </p:nvSpPr>
        <p:spPr>
          <a:xfrm>
            <a:off x="398491" y="2148793"/>
            <a:ext cx="9613861" cy="3599316"/>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400"/>
              <a:buFont typeface="Arial"/>
              <a:buChar char="•"/>
            </a:pPr>
            <a:r>
              <a:rPr b="0" i="0" lang="de-DE" sz="2400" u="none" cap="none" strike="noStrike">
                <a:solidFill>
                  <a:schemeClr val="dk1"/>
                </a:solidFill>
                <a:latin typeface="Trebuchet MS"/>
                <a:ea typeface="Trebuchet MS"/>
                <a:cs typeface="Trebuchet MS"/>
                <a:sym typeface="Trebuchet MS"/>
              </a:rPr>
              <a:t>9 Teams</a:t>
            </a:r>
            <a:endParaRPr/>
          </a:p>
          <a:p>
            <a:pPr indent="-228600" lvl="0" marL="228600" marR="0" rtl="0" algn="l">
              <a:lnSpc>
                <a:spcPct val="90000"/>
              </a:lnSpc>
              <a:spcBef>
                <a:spcPts val="1000"/>
              </a:spcBef>
              <a:spcAft>
                <a:spcPts val="0"/>
              </a:spcAft>
              <a:buClr>
                <a:schemeClr val="dk1"/>
              </a:buClr>
              <a:buSzPts val="2400"/>
              <a:buFont typeface="Arial"/>
              <a:buChar char="•"/>
            </a:pPr>
            <a:r>
              <a:rPr b="0" i="0" lang="de-DE" sz="2400" u="none" cap="none" strike="noStrike">
                <a:solidFill>
                  <a:schemeClr val="dk1"/>
                </a:solidFill>
                <a:latin typeface="Trebuchet MS"/>
                <a:ea typeface="Trebuchet MS"/>
                <a:cs typeface="Trebuchet MS"/>
                <a:sym typeface="Trebuchet MS"/>
              </a:rPr>
              <a:t>One Global Financial System</a:t>
            </a:r>
            <a:endParaRPr/>
          </a:p>
          <a:p>
            <a:pPr indent="-228600" lvl="0" marL="228600" marR="0" rtl="0" algn="l">
              <a:lnSpc>
                <a:spcPct val="90000"/>
              </a:lnSpc>
              <a:spcBef>
                <a:spcPts val="1000"/>
              </a:spcBef>
              <a:spcAft>
                <a:spcPts val="0"/>
              </a:spcAft>
              <a:buClr>
                <a:schemeClr val="dk1"/>
              </a:buClr>
              <a:buSzPts val="2400"/>
              <a:buFont typeface="Arial"/>
              <a:buChar char="•"/>
            </a:pPr>
            <a:r>
              <a:rPr b="0" i="0" lang="de-DE" sz="2400" u="none" cap="none" strike="noStrike">
                <a:solidFill>
                  <a:schemeClr val="dk1"/>
                </a:solidFill>
                <a:latin typeface="Trebuchet MS"/>
                <a:ea typeface="Trebuchet MS"/>
                <a:cs typeface="Trebuchet MS"/>
                <a:sym typeface="Trebuchet MS"/>
              </a:rPr>
              <a:t>One Continuous Regression Test</a:t>
            </a:r>
            <a:endParaRPr/>
          </a:p>
          <a:p>
            <a:pPr indent="-228600" lvl="0" marL="228600" marR="0" rtl="0" algn="l">
              <a:lnSpc>
                <a:spcPct val="90000"/>
              </a:lnSpc>
              <a:spcBef>
                <a:spcPts val="1000"/>
              </a:spcBef>
              <a:spcAft>
                <a:spcPts val="0"/>
              </a:spcAft>
              <a:buClr>
                <a:schemeClr val="dk1"/>
              </a:buClr>
              <a:buSzPts val="2400"/>
              <a:buFont typeface="Arial"/>
              <a:buChar char="•"/>
            </a:pPr>
            <a:r>
              <a:rPr b="0" i="0" lang="de-DE" sz="2400" u="none" cap="none" strike="noStrike">
                <a:solidFill>
                  <a:schemeClr val="dk1"/>
                </a:solidFill>
                <a:latin typeface="Trebuchet MS"/>
                <a:ea typeface="Trebuchet MS"/>
                <a:cs typeface="Trebuchet MS"/>
                <a:sym typeface="Trebuchet MS"/>
              </a:rPr>
              <a:t>At least every two weeks with full feedback and continuous, untested code deployment and collaborative team review and bug fixes</a:t>
            </a:r>
            <a:endParaRPr/>
          </a:p>
        </p:txBody>
      </p:sp>
      <p:sp>
        <p:nvSpPr>
          <p:cNvPr id="223" name="Google Shape;223;p20"/>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id="224" name="Google Shape;224;p20"/>
          <p:cNvPicPr preferRelativeResize="0"/>
          <p:nvPr/>
        </p:nvPicPr>
        <p:blipFill rotWithShape="1">
          <a:blip r:embed="rId3">
            <a:alphaModFix/>
          </a:blip>
          <a:srcRect b="0" l="0" r="0" t="0"/>
          <a:stretch/>
        </p:blipFill>
        <p:spPr>
          <a:xfrm>
            <a:off x="0" y="4570526"/>
            <a:ext cx="3431212" cy="2287474"/>
          </a:xfrm>
          <a:prstGeom prst="rect">
            <a:avLst/>
          </a:prstGeom>
          <a:noFill/>
          <a:ln>
            <a:noFill/>
          </a:ln>
        </p:spPr>
      </p:pic>
      <p:pic>
        <p:nvPicPr>
          <p:cNvPr id="225" name="Google Shape;225;p20"/>
          <p:cNvPicPr preferRelativeResize="0"/>
          <p:nvPr/>
        </p:nvPicPr>
        <p:blipFill rotWithShape="1">
          <a:blip r:embed="rId4">
            <a:alphaModFix/>
          </a:blip>
          <a:srcRect b="0" l="0" r="0" t="0"/>
          <a:stretch/>
        </p:blipFill>
        <p:spPr>
          <a:xfrm>
            <a:off x="3431212" y="4570526"/>
            <a:ext cx="4318328" cy="2287474"/>
          </a:xfrm>
          <a:prstGeom prst="rect">
            <a:avLst/>
          </a:prstGeom>
          <a:noFill/>
          <a:ln>
            <a:noFill/>
          </a:ln>
        </p:spPr>
      </p:pic>
      <p:pic>
        <p:nvPicPr>
          <p:cNvPr id="226" name="Google Shape;226;p20"/>
          <p:cNvPicPr preferRelativeResize="0"/>
          <p:nvPr/>
        </p:nvPicPr>
        <p:blipFill rotWithShape="1">
          <a:blip r:embed="rId5">
            <a:alphaModFix/>
          </a:blip>
          <a:srcRect b="0" l="0" r="0" t="0"/>
          <a:stretch/>
        </p:blipFill>
        <p:spPr>
          <a:xfrm>
            <a:off x="7749540" y="4570526"/>
            <a:ext cx="4442460" cy="2287474"/>
          </a:xfrm>
          <a:prstGeom prst="rect">
            <a:avLst/>
          </a:prstGeom>
          <a:noFill/>
          <a:ln>
            <a:noFill/>
          </a:ln>
        </p:spPr>
      </p:pic>
      <p:pic>
        <p:nvPicPr>
          <p:cNvPr id="227" name="Google Shape;227;p20"/>
          <p:cNvPicPr preferRelativeResize="0"/>
          <p:nvPr/>
        </p:nvPicPr>
        <p:blipFill rotWithShape="1">
          <a:blip r:embed="rId6">
            <a:alphaModFix/>
          </a:blip>
          <a:srcRect b="0" l="0" r="0" t="0"/>
          <a:stretch/>
        </p:blipFill>
        <p:spPr>
          <a:xfrm>
            <a:off x="680321" y="4885153"/>
            <a:ext cx="2210960" cy="1658220"/>
          </a:xfrm>
          <a:prstGeom prst="rect">
            <a:avLst/>
          </a:prstGeom>
          <a:noFill/>
          <a:ln>
            <a:noFill/>
          </a:ln>
        </p:spPr>
      </p:pic>
      <p:pic>
        <p:nvPicPr>
          <p:cNvPr id="228" name="Google Shape;228;p20"/>
          <p:cNvPicPr preferRelativeResize="0"/>
          <p:nvPr/>
        </p:nvPicPr>
        <p:blipFill rotWithShape="1">
          <a:blip r:embed="rId7">
            <a:alphaModFix/>
          </a:blip>
          <a:srcRect b="0" l="0" r="0" t="0"/>
          <a:stretch/>
        </p:blipFill>
        <p:spPr>
          <a:xfrm>
            <a:off x="3737172" y="4698263"/>
            <a:ext cx="3810000" cy="2032000"/>
          </a:xfrm>
          <a:prstGeom prst="rect">
            <a:avLst/>
          </a:prstGeom>
          <a:noFill/>
          <a:ln>
            <a:noFill/>
          </a:ln>
        </p:spPr>
      </p:pic>
      <p:pic>
        <p:nvPicPr>
          <p:cNvPr id="229" name="Google Shape;229;p20"/>
          <p:cNvPicPr preferRelativeResize="0"/>
          <p:nvPr/>
        </p:nvPicPr>
        <p:blipFill rotWithShape="1">
          <a:blip r:embed="rId8">
            <a:alphaModFix/>
          </a:blip>
          <a:srcRect b="0" l="0" r="0" t="0"/>
          <a:stretch/>
        </p:blipFill>
        <p:spPr>
          <a:xfrm>
            <a:off x="8458201" y="4698263"/>
            <a:ext cx="3108302" cy="2031999"/>
          </a:xfrm>
          <a:prstGeom prst="rect">
            <a:avLst/>
          </a:prstGeom>
          <a:noFill/>
          <a:ln>
            <a:noFill/>
          </a:ln>
        </p:spPr>
      </p:pic>
      <p:sp>
        <p:nvSpPr>
          <p:cNvPr id="230" name="Google Shape;230;p20"/>
          <p:cNvSpPr txBox="1"/>
          <p:nvPr/>
        </p:nvSpPr>
        <p:spPr>
          <a:xfrm>
            <a:off x="680320"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lang="de-DE" sz="3600">
                <a:solidFill>
                  <a:schemeClr val="lt1"/>
                </a:solidFill>
                <a:latin typeface="Trebuchet MS"/>
                <a:ea typeface="Trebuchet MS"/>
                <a:cs typeface="Trebuchet MS"/>
                <a:sym typeface="Trebuchet MS"/>
              </a:rPr>
              <a:t>The Request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animEffect filter="fade" transition="in">
                                      <p:cBhvr>
                                        <p:cTn dur="500"/>
                                        <p:tgtEl>
                                          <p:spTgt spid="2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1" st="1"/>
                                            </p:txEl>
                                          </p:spTgt>
                                        </p:tgtEl>
                                        <p:attrNameLst>
                                          <p:attrName>style.visibility</p:attrName>
                                        </p:attrNameLst>
                                      </p:cBhvr>
                                      <p:to>
                                        <p:strVal val="visible"/>
                                      </p:to>
                                    </p:set>
                                    <p:animEffect filter="fade" transition="in">
                                      <p:cBhvr>
                                        <p:cTn dur="500"/>
                                        <p:tgtEl>
                                          <p:spTgt spid="2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2" st="2"/>
                                            </p:txEl>
                                          </p:spTgt>
                                        </p:tgtEl>
                                        <p:attrNameLst>
                                          <p:attrName>style.visibility</p:attrName>
                                        </p:attrNameLst>
                                      </p:cBhvr>
                                      <p:to>
                                        <p:strVal val="visible"/>
                                      </p:to>
                                    </p:set>
                                    <p:animEffect filter="fade" transition="in">
                                      <p:cBhvr>
                                        <p:cTn dur="500"/>
                                        <p:tgtEl>
                                          <p:spTgt spid="2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3" st="3"/>
                                            </p:txEl>
                                          </p:spTgt>
                                        </p:tgtEl>
                                        <p:attrNameLst>
                                          <p:attrName>style.visibility</p:attrName>
                                        </p:attrNameLst>
                                      </p:cBhvr>
                                      <p:to>
                                        <p:strVal val="visible"/>
                                      </p:to>
                                    </p:set>
                                    <p:animEffect filter="fade" transition="in">
                                      <p:cBhvr>
                                        <p:cTn dur="500"/>
                                        <p:tgtEl>
                                          <p:spTgt spid="222">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227"/>
                                        </p:tgtEl>
                                        <p:attrNameLst>
                                          <p:attrName>style.visibility</p:attrName>
                                        </p:attrNameLst>
                                      </p:cBhvr>
                                      <p:to>
                                        <p:strVal val="visible"/>
                                      </p:to>
                                    </p:set>
                                    <p:animEffect filter="fade" transition="in">
                                      <p:cBhvr>
                                        <p:cTn dur="800"/>
                                        <p:tgtEl>
                                          <p:spTgt spid="227"/>
                                        </p:tgtEl>
                                      </p:cBhvr>
                                    </p:animEffect>
                                  </p:childTnLst>
                                </p:cTn>
                              </p:par>
                              <p:par>
                                <p:cTn fill="hold" nodeType="withEffect" presetClass="exit" presetID="10" presetSubtype="0">
                                  <p:stCondLst>
                                    <p:cond delay="0"/>
                                  </p:stCondLst>
                                  <p:childTnLst>
                                    <p:animEffect filter="fade" transition="out">
                                      <p:cBhvr>
                                        <p:cTn dur="500"/>
                                        <p:tgtEl>
                                          <p:spTgt spid="224"/>
                                        </p:tgtEl>
                                      </p:cBhvr>
                                    </p:animEffect>
                                    <p:set>
                                      <p:cBhvr>
                                        <p:cTn dur="1" fill="hold">
                                          <p:stCondLst>
                                            <p:cond delay="500"/>
                                          </p:stCondLst>
                                        </p:cTn>
                                        <p:tgtEl>
                                          <p:spTgt spid="224"/>
                                        </p:tgtEl>
                                        <p:attrNameLst>
                                          <p:attrName>style.visibility</p:attrName>
                                        </p:attrNameLst>
                                      </p:cBhvr>
                                      <p:to>
                                        <p:strVal val="hidden"/>
                                      </p:to>
                                    </p:set>
                                  </p:childTnLst>
                                </p:cTn>
                              </p:par>
                            </p:childTnLst>
                          </p:cTn>
                        </p:par>
                        <p:par>
                          <p:cTn fill="hold">
                            <p:stCondLst>
                              <p:cond delay="1300"/>
                            </p:stCondLst>
                            <p:childTnLst>
                              <p:par>
                                <p:cTn fill="hold" nodeType="afterEffect" presetClass="entr" presetID="10" presetSubtype="0">
                                  <p:stCondLst>
                                    <p:cond delay="100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xit" presetID="10" presetSubtype="0">
                                  <p:stCondLst>
                                    <p:cond delay="0"/>
                                  </p:stCondLst>
                                  <p:childTnLst>
                                    <p:animEffect filter="fade" transition="out">
                                      <p:cBhvr>
                                        <p:cTn dur="500"/>
                                        <p:tgtEl>
                                          <p:spTgt spid="225"/>
                                        </p:tgtEl>
                                      </p:cBhvr>
                                    </p:animEffect>
                                    <p:set>
                                      <p:cBhvr>
                                        <p:cTn dur="1" fill="hold">
                                          <p:stCondLst>
                                            <p:cond delay="500"/>
                                          </p:stCondLst>
                                        </p:cTn>
                                        <p:tgtEl>
                                          <p:spTgt spid="225"/>
                                        </p:tgtEl>
                                        <p:attrNameLst>
                                          <p:attrName>style.visibility</p:attrName>
                                        </p:attrNameLst>
                                      </p:cBhvr>
                                      <p:to>
                                        <p:strVal val="hidden"/>
                                      </p:to>
                                    </p:set>
                                  </p:childTnLst>
                                </p:cTn>
                              </p:par>
                            </p:childTnLst>
                          </p:cTn>
                        </p:par>
                        <p:par>
                          <p:cTn fill="hold">
                            <p:stCondLst>
                              <p:cond delay="1800"/>
                            </p:stCondLst>
                            <p:childTnLst>
                              <p:par>
                                <p:cTn fill="hold" nodeType="afterEffect" presetClass="entr" presetID="10" presetSubtype="0">
                                  <p:stCondLst>
                                    <p:cond delay="1000"/>
                                  </p:stCondLst>
                                  <p:childTnLst>
                                    <p:set>
                                      <p:cBhvr>
                                        <p:cTn dur="1" fill="hold">
                                          <p:stCondLst>
                                            <p:cond delay="0"/>
                                          </p:stCondLst>
                                        </p:cTn>
                                        <p:tgtEl>
                                          <p:spTgt spid="229"/>
                                        </p:tgtEl>
                                        <p:attrNameLst>
                                          <p:attrName>style.visibility</p:attrName>
                                        </p:attrNameLst>
                                      </p:cBhvr>
                                      <p:to>
                                        <p:strVal val="visible"/>
                                      </p:to>
                                    </p:set>
                                    <p:animEffect filter="fade" transition="in">
                                      <p:cBhvr>
                                        <p:cTn dur="5000"/>
                                        <p:tgtEl>
                                          <p:spTgt spid="229"/>
                                        </p:tgtEl>
                                      </p:cBhvr>
                                    </p:animEffect>
                                  </p:childTnLst>
                                </p:cTn>
                              </p:par>
                              <p:par>
                                <p:cTn fill="hold" nodeType="withEffect" presetClass="exit" presetID="10" presetSubtype="0">
                                  <p:stCondLst>
                                    <p:cond delay="0"/>
                                  </p:stCondLst>
                                  <p:childTnLst>
                                    <p:animEffect filter="fade" transition="out">
                                      <p:cBhvr>
                                        <p:cTn dur="500"/>
                                        <p:tgtEl>
                                          <p:spTgt spid="226"/>
                                        </p:tgtEl>
                                      </p:cBhvr>
                                    </p:animEffect>
                                    <p:set>
                                      <p:cBhvr>
                                        <p:cTn dur="1" fill="hold">
                                          <p:stCondLst>
                                            <p:cond delay="500"/>
                                          </p:stCondLst>
                                        </p:cTn>
                                        <p:tgtEl>
                                          <p:spTgt spid="226"/>
                                        </p:tgtEl>
                                        <p:attrNameLst>
                                          <p:attrName>style.visibility</p:attrName>
                                        </p:attrNameLst>
                                      </p:cBhvr>
                                      <p:to>
                                        <p:strVal val="hidden"/>
                                      </p:to>
                                    </p:set>
                                  </p:childTnLst>
                                </p:cTn>
                              </p:par>
                            </p:childTnLst>
                          </p:cTn>
                        </p:par>
                        <p:par>
                          <p:cTn fill="hold">
                            <p:stCondLst>
                              <p:cond delay="6800"/>
                            </p:stCondLst>
                            <p:childTnLst>
                              <p:par>
                                <p:cTn fill="hold" nodeType="afterEffect" presetClass="exit" presetID="10" presetSubtype="0">
                                  <p:stCondLst>
                                    <p:cond delay="0"/>
                                  </p:stCondLst>
                                  <p:childTnLst>
                                    <p:animEffect filter="fade" transition="out">
                                      <p:cBhvr>
                                        <p:cTn dur="500"/>
                                        <p:tgtEl>
                                          <p:spTgt spid="230"/>
                                        </p:tgtEl>
                                      </p:cBhvr>
                                    </p:animEffect>
                                    <p:set>
                                      <p:cBhvr>
                                        <p:cTn dur="1" fill="hold">
                                          <p:stCondLst>
                                            <p:cond delay="500"/>
                                          </p:stCondLst>
                                        </p:cTn>
                                        <p:tgtEl>
                                          <p:spTgt spid="23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38"/>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Lessons Learned</a:t>
            </a:r>
            <a:endParaRPr b="0" i="0" sz="3600" u="none" cap="none" strike="noStrike">
              <a:solidFill>
                <a:schemeClr val="lt1"/>
              </a:solidFill>
              <a:latin typeface="Trebuchet MS"/>
              <a:ea typeface="Trebuchet MS"/>
              <a:cs typeface="Trebuchet MS"/>
              <a:sym typeface="Trebuchet MS"/>
            </a:endParaRPr>
          </a:p>
        </p:txBody>
      </p:sp>
      <p:sp>
        <p:nvSpPr>
          <p:cNvPr id="417" name="Google Shape;417;p38"/>
          <p:cNvSpPr txBox="1"/>
          <p:nvPr>
            <p:ph idx="1" type="body"/>
          </p:nvPr>
        </p:nvSpPr>
        <p:spPr>
          <a:xfrm>
            <a:off x="273522" y="2336873"/>
            <a:ext cx="9613861" cy="3599316"/>
          </a:xfrm>
          <a:prstGeom prst="rect">
            <a:avLst/>
          </a:prstGeom>
          <a:noFill/>
          <a:ln>
            <a:noFill/>
          </a:ln>
        </p:spPr>
        <p:txBody>
          <a:bodyPr anchorCtr="0" anchor="t" bIns="45700" lIns="91425" spcFirstLastPara="1" rIns="91425" wrap="square" tIns="45700">
            <a:noAutofit/>
          </a:bodyPr>
          <a:lstStyle/>
          <a:p>
            <a:pPr indent="-246061" lvl="1" marL="449263" marR="0" rtl="0" algn="l">
              <a:lnSpc>
                <a:spcPct val="100000"/>
              </a:lnSpc>
              <a:spcBef>
                <a:spcPts val="0"/>
              </a:spcBef>
              <a:spcAft>
                <a:spcPts val="0"/>
              </a:spcAft>
              <a:buClr>
                <a:schemeClr val="dk2"/>
              </a:buClr>
              <a:buSzPts val="1620"/>
              <a:buFont typeface="Merriweather Sans"/>
              <a:buChar char="•"/>
            </a:pPr>
            <a:r>
              <a:rPr b="0" i="0" lang="de-DE" sz="2400" u="none" cap="none" strike="noStrike">
                <a:solidFill>
                  <a:schemeClr val="dk1"/>
                </a:solidFill>
                <a:latin typeface="Corbel"/>
                <a:ea typeface="Corbel"/>
                <a:cs typeface="Corbel"/>
                <a:sym typeface="Corbel"/>
              </a:rPr>
              <a:t>Approach global, not individual</a:t>
            </a:r>
            <a:endParaRPr b="0" i="0" sz="2400" u="none" cap="none" strike="noStrike">
              <a:solidFill>
                <a:schemeClr val="dk1"/>
              </a:solidFill>
              <a:latin typeface="Trebuchet MS"/>
              <a:ea typeface="Trebuchet MS"/>
              <a:cs typeface="Trebuchet MS"/>
              <a:sym typeface="Trebuchet MS"/>
            </a:endParaRPr>
          </a:p>
          <a:p>
            <a:pPr indent="-246061" lvl="1" marL="449263" marR="0" rtl="0" algn="l">
              <a:lnSpc>
                <a:spcPct val="100000"/>
              </a:lnSpc>
              <a:spcBef>
                <a:spcPts val="360"/>
              </a:spcBef>
              <a:spcAft>
                <a:spcPts val="0"/>
              </a:spcAft>
              <a:buClr>
                <a:schemeClr val="dk2"/>
              </a:buClr>
              <a:buSzPts val="1620"/>
              <a:buFont typeface="Merriweather Sans"/>
              <a:buChar char="•"/>
            </a:pPr>
            <a:r>
              <a:rPr b="0" i="0" lang="de-DE" sz="2400" u="none" cap="none" strike="noStrike">
                <a:solidFill>
                  <a:schemeClr val="dk1"/>
                </a:solidFill>
                <a:latin typeface="Corbel"/>
                <a:ea typeface="Corbel"/>
                <a:cs typeface="Corbel"/>
                <a:sym typeface="Corbel"/>
              </a:rPr>
              <a:t>What can be combined?</a:t>
            </a:r>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dk1"/>
              </a:solidFill>
              <a:latin typeface="Trebuchet MS"/>
              <a:ea typeface="Trebuchet MS"/>
              <a:cs typeface="Trebuchet MS"/>
              <a:sym typeface="Trebuchet MS"/>
            </a:endParaRPr>
          </a:p>
        </p:txBody>
      </p:sp>
      <p:sp>
        <p:nvSpPr>
          <p:cNvPr id="418" name="Google Shape;418;p38"/>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id="419" name="Google Shape;419;p38"/>
          <p:cNvPicPr preferRelativeResize="0"/>
          <p:nvPr/>
        </p:nvPicPr>
        <p:blipFill rotWithShape="1">
          <a:blip r:embed="rId3">
            <a:alphaModFix/>
          </a:blip>
          <a:srcRect b="0" l="0" r="0" t="0"/>
          <a:stretch/>
        </p:blipFill>
        <p:spPr>
          <a:xfrm>
            <a:off x="5080453" y="2145902"/>
            <a:ext cx="4492836" cy="4320059"/>
          </a:xfrm>
          <a:prstGeom prst="rect">
            <a:avLst/>
          </a:prstGeom>
          <a:noFill/>
          <a:ln>
            <a:noFill/>
          </a:ln>
        </p:spPr>
      </p:pic>
      <p:pic>
        <p:nvPicPr>
          <p:cNvPr id="420" name="Google Shape;420;p38"/>
          <p:cNvPicPr preferRelativeResize="0"/>
          <p:nvPr/>
        </p:nvPicPr>
        <p:blipFill rotWithShape="1">
          <a:blip r:embed="rId4">
            <a:alphaModFix/>
          </a:blip>
          <a:srcRect b="0" l="0" r="0" t="0"/>
          <a:stretch/>
        </p:blipFill>
        <p:spPr>
          <a:xfrm>
            <a:off x="5935492" y="2141614"/>
            <a:ext cx="4587269" cy="4324348"/>
          </a:xfrm>
          <a:prstGeom prst="rect">
            <a:avLst/>
          </a:prstGeom>
          <a:noFill/>
          <a:ln>
            <a:noFill/>
          </a:ln>
        </p:spPr>
      </p:pic>
      <p:pic>
        <p:nvPicPr>
          <p:cNvPr id="421" name="Google Shape;421;p38"/>
          <p:cNvPicPr preferRelativeResize="0"/>
          <p:nvPr/>
        </p:nvPicPr>
        <p:blipFill rotWithShape="1">
          <a:blip r:embed="rId5">
            <a:alphaModFix/>
          </a:blip>
          <a:srcRect b="0" l="0" r="0" t="0"/>
          <a:stretch/>
        </p:blipFill>
        <p:spPr>
          <a:xfrm>
            <a:off x="6829547" y="2141614"/>
            <a:ext cx="4335441" cy="43243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19"/>
                                        </p:tgtEl>
                                      </p:cBhvr>
                                    </p:animEffect>
                                    <p:set>
                                      <p:cBhvr>
                                        <p:cTn dur="1" fill="hold">
                                          <p:stCondLst>
                                            <p:cond delay="500"/>
                                          </p:stCondLst>
                                        </p:cTn>
                                        <p:tgtEl>
                                          <p:spTgt spid="41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par>
                                <p:cTn fill="hold" nodeType="withEffect" presetClass="exit" presetID="10" presetSubtype="0">
                                  <p:stCondLst>
                                    <p:cond delay="0"/>
                                  </p:stCondLst>
                                  <p:childTnLst>
                                    <p:animEffect filter="fade" transition="out">
                                      <p:cBhvr>
                                        <p:cTn dur="500"/>
                                        <p:tgtEl>
                                          <p:spTgt spid="420"/>
                                        </p:tgtEl>
                                      </p:cBhvr>
                                    </p:animEffect>
                                    <p:set>
                                      <p:cBhvr>
                                        <p:cTn dur="1" fill="hold">
                                          <p:stCondLst>
                                            <p:cond delay="500"/>
                                          </p:stCondLst>
                                        </p:cTn>
                                        <p:tgtEl>
                                          <p:spTgt spid="42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39"/>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Lessons Learned</a:t>
            </a:r>
            <a:endParaRPr b="0" i="0" sz="3600" u="none" cap="none" strike="noStrike">
              <a:solidFill>
                <a:schemeClr val="lt1"/>
              </a:solidFill>
              <a:latin typeface="Trebuchet MS"/>
              <a:ea typeface="Trebuchet MS"/>
              <a:cs typeface="Trebuchet MS"/>
              <a:sym typeface="Trebuchet MS"/>
            </a:endParaRPr>
          </a:p>
        </p:txBody>
      </p:sp>
      <p:sp>
        <p:nvSpPr>
          <p:cNvPr id="427" name="Google Shape;427;p39"/>
          <p:cNvSpPr txBox="1"/>
          <p:nvPr>
            <p:ph idx="1" type="body"/>
          </p:nvPr>
        </p:nvSpPr>
        <p:spPr>
          <a:xfrm>
            <a:off x="485735" y="2428313"/>
            <a:ext cx="9613861" cy="3599316"/>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400"/>
              <a:buFont typeface="Arial"/>
              <a:buChar char="•"/>
            </a:pPr>
            <a:r>
              <a:rPr b="0" i="0" lang="de-DE" sz="2400" u="none" cap="none" strike="noStrike">
                <a:solidFill>
                  <a:schemeClr val="dk1"/>
                </a:solidFill>
                <a:latin typeface="Corbel"/>
                <a:ea typeface="Corbel"/>
                <a:cs typeface="Corbel"/>
                <a:sym typeface="Corbel"/>
              </a:rPr>
              <a:t>Single Point of Maintenance, Easily Defined</a:t>
            </a:r>
            <a:endParaRPr b="0" i="0" sz="2400" u="none" cap="none" strike="noStrike">
              <a:solidFill>
                <a:schemeClr val="dk1"/>
              </a:solidFill>
              <a:latin typeface="Corbel"/>
              <a:ea typeface="Corbel"/>
              <a:cs typeface="Corbel"/>
              <a:sym typeface="Corbel"/>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dk1"/>
              </a:solidFill>
              <a:latin typeface="Trebuchet MS"/>
              <a:ea typeface="Trebuchet MS"/>
              <a:cs typeface="Trebuchet MS"/>
              <a:sym typeface="Trebuchet MS"/>
            </a:endParaRPr>
          </a:p>
        </p:txBody>
      </p:sp>
      <p:pic>
        <p:nvPicPr>
          <p:cNvPr id="428" name="Google Shape;428;p39"/>
          <p:cNvPicPr preferRelativeResize="0"/>
          <p:nvPr/>
        </p:nvPicPr>
        <p:blipFill rotWithShape="1">
          <a:blip r:embed="rId3">
            <a:alphaModFix/>
          </a:blip>
          <a:srcRect b="0" l="0" r="0" t="0"/>
          <a:stretch/>
        </p:blipFill>
        <p:spPr>
          <a:xfrm>
            <a:off x="680321" y="2926856"/>
            <a:ext cx="6591300" cy="3611104"/>
          </a:xfrm>
          <a:prstGeom prst="rect">
            <a:avLst/>
          </a:prstGeom>
          <a:noFill/>
          <a:ln>
            <a:noFill/>
          </a:ln>
        </p:spPr>
      </p:pic>
      <p:pic>
        <p:nvPicPr>
          <p:cNvPr id="429" name="Google Shape;429;p39"/>
          <p:cNvPicPr preferRelativeResize="0"/>
          <p:nvPr/>
        </p:nvPicPr>
        <p:blipFill rotWithShape="1">
          <a:blip r:embed="rId4">
            <a:alphaModFix/>
          </a:blip>
          <a:srcRect b="0" l="0" r="0" t="0"/>
          <a:stretch/>
        </p:blipFill>
        <p:spPr>
          <a:xfrm>
            <a:off x="7706237" y="3319495"/>
            <a:ext cx="2153329" cy="2616694"/>
          </a:xfrm>
          <a:prstGeom prst="rect">
            <a:avLst/>
          </a:prstGeom>
          <a:noFill/>
          <a:ln>
            <a:noFill/>
          </a:ln>
        </p:spPr>
      </p:pic>
      <p:sp>
        <p:nvSpPr>
          <p:cNvPr id="430" name="Google Shape;430;p39"/>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40"/>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Overall Lessons Learned</a:t>
            </a:r>
            <a:endParaRPr b="0" i="0" sz="3600" u="none" cap="none" strike="noStrike">
              <a:solidFill>
                <a:schemeClr val="lt1"/>
              </a:solidFill>
              <a:latin typeface="Trebuchet MS"/>
              <a:ea typeface="Trebuchet MS"/>
              <a:cs typeface="Trebuchet MS"/>
              <a:sym typeface="Trebuchet MS"/>
            </a:endParaRPr>
          </a:p>
        </p:txBody>
      </p:sp>
      <p:sp>
        <p:nvSpPr>
          <p:cNvPr id="436" name="Google Shape;436;p40"/>
          <p:cNvSpPr txBox="1"/>
          <p:nvPr>
            <p:ph idx="1" type="body"/>
          </p:nvPr>
        </p:nvSpPr>
        <p:spPr>
          <a:xfrm>
            <a:off x="338972" y="2300555"/>
            <a:ext cx="9613861" cy="3599316"/>
          </a:xfrm>
          <a:prstGeom prst="rect">
            <a:avLst/>
          </a:prstGeom>
          <a:noFill/>
          <a:ln>
            <a:noFill/>
          </a:ln>
        </p:spPr>
        <p:txBody>
          <a:bodyPr anchorCtr="0" anchor="t" bIns="45700" lIns="91425" spcFirstLastPara="1" rIns="91425" wrap="square" tIns="45700">
            <a:noAutofit/>
          </a:bodyPr>
          <a:lstStyle/>
          <a:p>
            <a:pPr indent="-294210" lvl="0" marL="294210" marR="0" rtl="0" algn="l">
              <a:lnSpc>
                <a:spcPct val="90000"/>
              </a:lnSpc>
              <a:spcBef>
                <a:spcPts val="0"/>
              </a:spcBef>
              <a:spcAft>
                <a:spcPts val="0"/>
              </a:spcAft>
              <a:buClr>
                <a:schemeClr val="dk1"/>
              </a:buClr>
              <a:buSzPts val="2400"/>
              <a:buFont typeface="Arial"/>
              <a:buChar char="•"/>
            </a:pPr>
            <a:r>
              <a:rPr b="0" i="0" lang="de-DE" sz="2400" u="none" cap="none" strike="noStrike">
                <a:solidFill>
                  <a:schemeClr val="dk1"/>
                </a:solidFill>
                <a:latin typeface="Trebuchet MS"/>
                <a:ea typeface="Trebuchet MS"/>
                <a:cs typeface="Trebuchet MS"/>
                <a:sym typeface="Trebuchet MS"/>
              </a:rPr>
              <a:t>Focus on what you want to produce</a:t>
            </a:r>
            <a:endParaRPr/>
          </a:p>
          <a:p>
            <a:pPr indent="-294210" lvl="0" marL="294210" marR="0" rtl="0" algn="l">
              <a:lnSpc>
                <a:spcPct val="90000"/>
              </a:lnSpc>
              <a:spcBef>
                <a:spcPts val="1000"/>
              </a:spcBef>
              <a:spcAft>
                <a:spcPts val="0"/>
              </a:spcAft>
              <a:buClr>
                <a:schemeClr val="dk1"/>
              </a:buClr>
              <a:buSzPts val="2400"/>
              <a:buFont typeface="Arial"/>
              <a:buChar char="•"/>
            </a:pPr>
            <a:r>
              <a:rPr b="0" i="0" lang="de-DE" sz="2400" u="none" cap="none" strike="noStrike">
                <a:solidFill>
                  <a:schemeClr val="dk1"/>
                </a:solidFill>
                <a:latin typeface="Trebuchet MS"/>
                <a:ea typeface="Trebuchet MS"/>
                <a:cs typeface="Trebuchet MS"/>
                <a:sym typeface="Trebuchet MS"/>
              </a:rPr>
              <a:t>Look at how you do it now (and improve!)</a:t>
            </a:r>
            <a:endParaRPr/>
          </a:p>
          <a:p>
            <a:pPr indent="-294210" lvl="0" marL="294210" marR="0" rtl="0" algn="l">
              <a:lnSpc>
                <a:spcPct val="90000"/>
              </a:lnSpc>
              <a:spcBef>
                <a:spcPts val="1000"/>
              </a:spcBef>
              <a:spcAft>
                <a:spcPts val="0"/>
              </a:spcAft>
              <a:buClr>
                <a:schemeClr val="dk1"/>
              </a:buClr>
              <a:buSzPts val="2400"/>
              <a:buFont typeface="Arial"/>
              <a:buChar char="•"/>
            </a:pPr>
            <a:r>
              <a:rPr b="0" i="0" lang="de-DE" sz="2400" u="none" cap="none" strike="noStrike">
                <a:solidFill>
                  <a:schemeClr val="dk1"/>
                </a:solidFill>
                <a:latin typeface="Trebuchet MS"/>
                <a:ea typeface="Trebuchet MS"/>
                <a:cs typeface="Trebuchet MS"/>
                <a:sym typeface="Trebuchet MS"/>
              </a:rPr>
              <a:t>Think about your approach</a:t>
            </a:r>
            <a:endParaRPr/>
          </a:p>
          <a:p>
            <a:pPr indent="-294210" lvl="0" marL="294210" marR="0" rtl="0" algn="l">
              <a:lnSpc>
                <a:spcPct val="90000"/>
              </a:lnSpc>
              <a:spcBef>
                <a:spcPts val="1000"/>
              </a:spcBef>
              <a:spcAft>
                <a:spcPts val="0"/>
              </a:spcAft>
              <a:buClr>
                <a:schemeClr val="dk1"/>
              </a:buClr>
              <a:buSzPts val="2400"/>
              <a:buFont typeface="Arial"/>
              <a:buChar char="•"/>
            </a:pPr>
            <a:r>
              <a:rPr b="0" i="0" lang="de-DE" sz="2400" u="none" cap="none" strike="noStrike">
                <a:solidFill>
                  <a:schemeClr val="dk1"/>
                </a:solidFill>
                <a:latin typeface="Trebuchet MS"/>
                <a:ea typeface="Trebuchet MS"/>
                <a:cs typeface="Trebuchet MS"/>
                <a:sym typeface="Trebuchet MS"/>
              </a:rPr>
              <a:t>EXPERIMENT!</a:t>
            </a:r>
            <a:endParaRPr/>
          </a:p>
          <a:p>
            <a:pPr indent="-294210" lvl="0" marL="294210" marR="0" rtl="0" algn="l">
              <a:lnSpc>
                <a:spcPct val="90000"/>
              </a:lnSpc>
              <a:spcBef>
                <a:spcPts val="1000"/>
              </a:spcBef>
              <a:spcAft>
                <a:spcPts val="0"/>
              </a:spcAft>
              <a:buClr>
                <a:schemeClr val="dk1"/>
              </a:buClr>
              <a:buSzPts val="2400"/>
              <a:buFont typeface="Arial"/>
              <a:buChar char="•"/>
            </a:pPr>
            <a:r>
              <a:rPr b="0" i="0" lang="de-DE" sz="2400" u="none" cap="none" strike="noStrike">
                <a:solidFill>
                  <a:schemeClr val="dk1"/>
                </a:solidFill>
                <a:latin typeface="Trebuchet MS"/>
                <a:ea typeface="Trebuchet MS"/>
                <a:cs typeface="Trebuchet MS"/>
                <a:sym typeface="Trebuchet MS"/>
              </a:rPr>
              <a:t>Automate the process for easy recycling of tests and to help others save time (ex: UAT)</a:t>
            </a:r>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dk1"/>
              </a:solidFill>
              <a:latin typeface="Trebuchet MS"/>
              <a:ea typeface="Trebuchet MS"/>
              <a:cs typeface="Trebuchet MS"/>
              <a:sym typeface="Trebuchet MS"/>
            </a:endParaRPr>
          </a:p>
        </p:txBody>
      </p:sp>
      <p:pic>
        <p:nvPicPr>
          <p:cNvPr id="437" name="Google Shape;437;p40"/>
          <p:cNvPicPr preferRelativeResize="0"/>
          <p:nvPr/>
        </p:nvPicPr>
        <p:blipFill rotWithShape="1">
          <a:blip r:embed="rId3">
            <a:alphaModFix/>
          </a:blip>
          <a:srcRect b="0" l="0" r="0" t="0"/>
          <a:stretch/>
        </p:blipFill>
        <p:spPr>
          <a:xfrm>
            <a:off x="83012" y="5048497"/>
            <a:ext cx="2119384" cy="1702753"/>
          </a:xfrm>
          <a:prstGeom prst="rect">
            <a:avLst/>
          </a:prstGeom>
          <a:noFill/>
          <a:ln>
            <a:noFill/>
          </a:ln>
        </p:spPr>
      </p:pic>
      <p:pic>
        <p:nvPicPr>
          <p:cNvPr id="438" name="Google Shape;438;p40"/>
          <p:cNvPicPr preferRelativeResize="0"/>
          <p:nvPr/>
        </p:nvPicPr>
        <p:blipFill rotWithShape="1">
          <a:blip r:embed="rId4">
            <a:alphaModFix/>
          </a:blip>
          <a:srcRect b="0" l="0" r="0" t="0"/>
          <a:stretch/>
        </p:blipFill>
        <p:spPr>
          <a:xfrm>
            <a:off x="2202395" y="5048496"/>
            <a:ext cx="2679271" cy="1702753"/>
          </a:xfrm>
          <a:prstGeom prst="rect">
            <a:avLst/>
          </a:prstGeom>
          <a:noFill/>
          <a:ln>
            <a:noFill/>
          </a:ln>
        </p:spPr>
      </p:pic>
      <p:pic>
        <p:nvPicPr>
          <p:cNvPr descr="Gerelateerde afbeelding" id="439" name="Google Shape;439;p40"/>
          <p:cNvPicPr preferRelativeResize="0"/>
          <p:nvPr/>
        </p:nvPicPr>
        <p:blipFill rotWithShape="1">
          <a:blip r:embed="rId5">
            <a:alphaModFix/>
          </a:blip>
          <a:srcRect b="0" l="0" r="0" t="0"/>
          <a:stretch/>
        </p:blipFill>
        <p:spPr>
          <a:xfrm>
            <a:off x="4898984" y="5048495"/>
            <a:ext cx="2619701" cy="1702753"/>
          </a:xfrm>
          <a:prstGeom prst="rect">
            <a:avLst/>
          </a:prstGeom>
          <a:noFill/>
          <a:ln>
            <a:noFill/>
          </a:ln>
        </p:spPr>
      </p:pic>
      <p:pic>
        <p:nvPicPr>
          <p:cNvPr id="440" name="Google Shape;440;p40"/>
          <p:cNvPicPr preferRelativeResize="0"/>
          <p:nvPr/>
        </p:nvPicPr>
        <p:blipFill rotWithShape="1">
          <a:blip r:embed="rId6">
            <a:alphaModFix/>
          </a:blip>
          <a:srcRect b="0" l="0" r="0" t="0"/>
          <a:stretch/>
        </p:blipFill>
        <p:spPr>
          <a:xfrm>
            <a:off x="7518685" y="5048495"/>
            <a:ext cx="2434148" cy="1702753"/>
          </a:xfrm>
          <a:prstGeom prst="rect">
            <a:avLst/>
          </a:prstGeom>
          <a:noFill/>
          <a:ln>
            <a:noFill/>
          </a:ln>
        </p:spPr>
      </p:pic>
      <p:pic>
        <p:nvPicPr>
          <p:cNvPr descr="Afbeeldingsresultaat voor automation" id="441" name="Google Shape;441;p40"/>
          <p:cNvPicPr preferRelativeResize="0"/>
          <p:nvPr/>
        </p:nvPicPr>
        <p:blipFill rotWithShape="1">
          <a:blip r:embed="rId7">
            <a:alphaModFix/>
          </a:blip>
          <a:srcRect b="0" l="0" r="0" t="0"/>
          <a:stretch/>
        </p:blipFill>
        <p:spPr>
          <a:xfrm>
            <a:off x="9952833" y="5048495"/>
            <a:ext cx="2069405" cy="1702753"/>
          </a:xfrm>
          <a:prstGeom prst="rect">
            <a:avLst/>
          </a:prstGeom>
          <a:noFill/>
          <a:ln>
            <a:noFill/>
          </a:ln>
        </p:spPr>
      </p:pic>
      <p:sp>
        <p:nvSpPr>
          <p:cNvPr id="442" name="Google Shape;442;p40"/>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0" st="0"/>
                                            </p:txEl>
                                          </p:spTgt>
                                        </p:tgtEl>
                                        <p:attrNameLst>
                                          <p:attrName>style.visibility</p:attrName>
                                        </p:attrNameLst>
                                      </p:cBhvr>
                                      <p:to>
                                        <p:strVal val="visible"/>
                                      </p:to>
                                    </p:set>
                                    <p:animEffect filter="fade" transition="in">
                                      <p:cBhvr>
                                        <p:cTn dur="500"/>
                                        <p:tgtEl>
                                          <p:spTgt spid="4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1" st="1"/>
                                            </p:txEl>
                                          </p:spTgt>
                                        </p:tgtEl>
                                        <p:attrNameLst>
                                          <p:attrName>style.visibility</p:attrName>
                                        </p:attrNameLst>
                                      </p:cBhvr>
                                      <p:to>
                                        <p:strVal val="visible"/>
                                      </p:to>
                                    </p:set>
                                    <p:animEffect filter="fade" transition="in">
                                      <p:cBhvr>
                                        <p:cTn dur="500"/>
                                        <p:tgtEl>
                                          <p:spTgt spid="4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2" st="2"/>
                                            </p:txEl>
                                          </p:spTgt>
                                        </p:tgtEl>
                                        <p:attrNameLst>
                                          <p:attrName>style.visibility</p:attrName>
                                        </p:attrNameLst>
                                      </p:cBhvr>
                                      <p:to>
                                        <p:strVal val="visible"/>
                                      </p:to>
                                    </p:set>
                                    <p:animEffect filter="fade" transition="in">
                                      <p:cBhvr>
                                        <p:cTn dur="500"/>
                                        <p:tgtEl>
                                          <p:spTgt spid="4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3" st="3"/>
                                            </p:txEl>
                                          </p:spTgt>
                                        </p:tgtEl>
                                        <p:attrNameLst>
                                          <p:attrName>style.visibility</p:attrName>
                                        </p:attrNameLst>
                                      </p:cBhvr>
                                      <p:to>
                                        <p:strVal val="visible"/>
                                      </p:to>
                                    </p:set>
                                    <p:animEffect filter="fade" transition="in">
                                      <p:cBhvr>
                                        <p:cTn dur="500"/>
                                        <p:tgtEl>
                                          <p:spTgt spid="4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4" st="4"/>
                                            </p:txEl>
                                          </p:spTgt>
                                        </p:tgtEl>
                                        <p:attrNameLst>
                                          <p:attrName>style.visibility</p:attrName>
                                        </p:attrNameLst>
                                      </p:cBhvr>
                                      <p:to>
                                        <p:strVal val="visible"/>
                                      </p:to>
                                    </p:set>
                                    <p:animEffect filter="fade" transition="in">
                                      <p:cBhvr>
                                        <p:cTn dur="500"/>
                                        <p:tgtEl>
                                          <p:spTgt spid="43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xEl>
                                              <p:pRg end="5" st="5"/>
                                            </p:txEl>
                                          </p:spTgt>
                                        </p:tgtEl>
                                        <p:attrNameLst>
                                          <p:attrName>style.visibility</p:attrName>
                                        </p:attrNameLst>
                                      </p:cBhvr>
                                      <p:to>
                                        <p:strVal val="visible"/>
                                      </p:to>
                                    </p:set>
                                    <p:animEffect filter="fade" transition="in">
                                      <p:cBhvr>
                                        <p:cTn dur="500"/>
                                        <p:tgtEl>
                                          <p:spTgt spid="436">
                                            <p:txEl>
                                              <p:pRg end="5" st="5"/>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822"/>
                                        <p:tgtEl>
                                          <p:spTgt spid="440"/>
                                        </p:tgtEl>
                                      </p:cBhvr>
                                    </p:animEffect>
                                  </p:childTnLst>
                                </p:cTn>
                              </p:par>
                            </p:childTnLst>
                          </p:cTn>
                        </p:par>
                        <p:par>
                          <p:cTn fill="hold">
                            <p:stCondLst>
                              <p:cond delay="3822"/>
                            </p:stCondLst>
                            <p:childTnLst>
                              <p:par>
                                <p:cTn fill="hold" nodeType="after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pic>
        <p:nvPicPr>
          <p:cNvPr id="448" name="Google Shape;448;p41"/>
          <p:cNvPicPr preferRelativeResize="0"/>
          <p:nvPr/>
        </p:nvPicPr>
        <p:blipFill rotWithShape="1">
          <a:blip r:embed="rId3">
            <a:alphaModFix/>
          </a:blip>
          <a:srcRect b="3" l="28484" r="3" t="9091"/>
          <a:stretch/>
        </p:blipFill>
        <p:spPr>
          <a:xfrm>
            <a:off x="20" y="-1"/>
            <a:ext cx="5394940" cy="6858001"/>
          </a:xfrm>
          <a:custGeom>
            <a:rect b="b" l="l" r="r" t="t"/>
            <a:pathLst>
              <a:path extrusionOk="0" h="6858000" w="5394960">
                <a:moveTo>
                  <a:pt x="842596" y="0"/>
                </a:moveTo>
                <a:lnTo>
                  <a:pt x="5394960" y="0"/>
                </a:lnTo>
                <a:lnTo>
                  <a:pt x="5394960" y="21851"/>
                </a:lnTo>
                <a:lnTo>
                  <a:pt x="4365943" y="6858000"/>
                </a:lnTo>
                <a:lnTo>
                  <a:pt x="0" y="6858000"/>
                </a:lnTo>
                <a:lnTo>
                  <a:pt x="0" y="5666154"/>
                </a:lnTo>
                <a:close/>
              </a:path>
            </a:pathLst>
          </a:custGeom>
          <a:noFill/>
          <a:ln>
            <a:noFill/>
          </a:ln>
        </p:spPr>
      </p:pic>
      <p:sp>
        <p:nvSpPr>
          <p:cNvPr id="449" name="Google Shape;449;p41"/>
          <p:cNvSpPr txBox="1"/>
          <p:nvPr>
            <p:ph type="title"/>
          </p:nvPr>
        </p:nvSpPr>
        <p:spPr>
          <a:xfrm>
            <a:off x="5380563" y="1678665"/>
            <a:ext cx="3887839" cy="2372168"/>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lt1"/>
              </a:buClr>
              <a:buSzPts val="5400"/>
              <a:buFont typeface="Trebuchet MS"/>
              <a:buNone/>
            </a:pPr>
            <a:r>
              <a:rPr b="0" i="0" lang="de-DE" sz="5400" u="none" cap="none" strike="noStrike">
                <a:solidFill>
                  <a:schemeClr val="lt1"/>
                </a:solidFill>
                <a:latin typeface="Trebuchet MS"/>
                <a:ea typeface="Trebuchet MS"/>
                <a:cs typeface="Trebuchet MS"/>
                <a:sym typeface="Trebuchet MS"/>
              </a:rPr>
              <a:t>Thank you! Questions?</a:t>
            </a:r>
            <a:endParaRPr/>
          </a:p>
        </p:txBody>
      </p:sp>
      <p:pic>
        <p:nvPicPr>
          <p:cNvPr id="450" name="Google Shape;450;p41"/>
          <p:cNvPicPr preferRelativeResize="0"/>
          <p:nvPr/>
        </p:nvPicPr>
        <p:blipFill rotWithShape="1">
          <a:blip r:embed="rId4">
            <a:alphaModFix/>
          </a:blip>
          <a:srcRect b="0" l="0" r="0" t="0"/>
          <a:stretch/>
        </p:blipFill>
        <p:spPr>
          <a:xfrm>
            <a:off x="3200410" y="5491607"/>
            <a:ext cx="1155700" cy="1155700"/>
          </a:xfrm>
          <a:prstGeom prst="rect">
            <a:avLst/>
          </a:prstGeom>
          <a:noFill/>
          <a:ln>
            <a:noFill/>
          </a:ln>
        </p:spPr>
      </p:pic>
      <p:pic>
        <p:nvPicPr>
          <p:cNvPr id="451" name="Google Shape;451;p41"/>
          <p:cNvPicPr preferRelativeResize="0"/>
          <p:nvPr/>
        </p:nvPicPr>
        <p:blipFill rotWithShape="1">
          <a:blip r:embed="rId5">
            <a:alphaModFix/>
          </a:blip>
          <a:srcRect b="0" l="0" r="0" t="0"/>
          <a:stretch/>
        </p:blipFill>
        <p:spPr>
          <a:xfrm>
            <a:off x="4067354" y="-1"/>
            <a:ext cx="1313209" cy="9443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1"/>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Oh Dear God Why?</a:t>
            </a:r>
            <a:endParaRPr/>
          </a:p>
        </p:txBody>
      </p:sp>
      <p:sp>
        <p:nvSpPr>
          <p:cNvPr id="237" name="Google Shape;237;p21"/>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id="238" name="Google Shape;238;p21"/>
          <p:cNvPicPr preferRelativeResize="0"/>
          <p:nvPr>
            <p:ph idx="1" type="body"/>
          </p:nvPr>
        </p:nvPicPr>
        <p:blipFill rotWithShape="1">
          <a:blip r:embed="rId3">
            <a:alphaModFix/>
          </a:blip>
          <a:srcRect b="0" l="0" r="0" t="0"/>
          <a:stretch/>
        </p:blipFill>
        <p:spPr>
          <a:xfrm>
            <a:off x="3749040" y="2463142"/>
            <a:ext cx="6880860" cy="3813143"/>
          </a:xfrm>
          <a:prstGeom prst="rect">
            <a:avLst/>
          </a:prstGeom>
          <a:noFill/>
          <a:ln>
            <a:noFill/>
          </a:ln>
        </p:spPr>
      </p:pic>
      <p:sp>
        <p:nvSpPr>
          <p:cNvPr id="239" name="Google Shape;239;p21"/>
          <p:cNvSpPr txBox="1"/>
          <p:nvPr/>
        </p:nvSpPr>
        <p:spPr>
          <a:xfrm>
            <a:off x="112487" y="2463142"/>
            <a:ext cx="3256982" cy="46166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400"/>
              <a:buFont typeface="Arial"/>
              <a:buChar char="•"/>
            </a:pPr>
            <a:r>
              <a:rPr lang="de-DE" sz="2400">
                <a:solidFill>
                  <a:schemeClr val="dk1"/>
                </a:solidFill>
                <a:latin typeface="Trebuchet MS"/>
                <a:ea typeface="Trebuchet MS"/>
                <a:cs typeface="Trebuchet MS"/>
                <a:sym typeface="Trebuchet MS"/>
              </a:rPr>
              <a:t>No Designated Team</a:t>
            </a:r>
            <a:endParaRPr/>
          </a:p>
        </p:txBody>
      </p:sp>
      <p:sp>
        <p:nvSpPr>
          <p:cNvPr id="240" name="Google Shape;240;p21"/>
          <p:cNvSpPr txBox="1"/>
          <p:nvPr/>
        </p:nvSpPr>
        <p:spPr>
          <a:xfrm>
            <a:off x="112487" y="2907452"/>
            <a:ext cx="2240613" cy="46166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400"/>
              <a:buFont typeface="Arial"/>
              <a:buChar char="•"/>
            </a:pPr>
            <a:r>
              <a:rPr lang="de-DE" sz="2400">
                <a:solidFill>
                  <a:schemeClr val="dk1"/>
                </a:solidFill>
                <a:latin typeface="Trebuchet MS"/>
                <a:ea typeface="Trebuchet MS"/>
                <a:cs typeface="Trebuchet MS"/>
                <a:sym typeface="Trebuchet MS"/>
              </a:rPr>
              <a:t>No Timelines</a:t>
            </a:r>
            <a:endParaRPr/>
          </a:p>
        </p:txBody>
      </p:sp>
      <p:sp>
        <p:nvSpPr>
          <p:cNvPr id="241" name="Google Shape;241;p21"/>
          <p:cNvSpPr txBox="1"/>
          <p:nvPr/>
        </p:nvSpPr>
        <p:spPr>
          <a:xfrm>
            <a:off x="112486" y="3351762"/>
            <a:ext cx="1981633" cy="46166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400"/>
              <a:buFont typeface="Arial"/>
              <a:buChar char="•"/>
            </a:pPr>
            <a:r>
              <a:rPr lang="de-DE" sz="2400">
                <a:solidFill>
                  <a:schemeClr val="dk1"/>
                </a:solidFill>
                <a:latin typeface="Trebuchet MS"/>
                <a:ea typeface="Trebuchet MS"/>
                <a:cs typeface="Trebuchet MS"/>
                <a:sym typeface="Trebuchet MS"/>
              </a:rPr>
              <a:t>No Criteria</a:t>
            </a:r>
            <a:endParaRPr sz="2400">
              <a:solidFill>
                <a:schemeClr val="dk1"/>
              </a:solidFill>
              <a:latin typeface="Trebuchet MS"/>
              <a:ea typeface="Trebuchet MS"/>
              <a:cs typeface="Trebuchet MS"/>
              <a:sym typeface="Trebuchet MS"/>
            </a:endParaRPr>
          </a:p>
        </p:txBody>
      </p:sp>
      <p:sp>
        <p:nvSpPr>
          <p:cNvPr id="242" name="Google Shape;242;p21"/>
          <p:cNvSpPr txBox="1"/>
          <p:nvPr/>
        </p:nvSpPr>
        <p:spPr>
          <a:xfrm>
            <a:off x="112487" y="3796072"/>
            <a:ext cx="1988045" cy="46166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400"/>
              <a:buFont typeface="Arial"/>
              <a:buChar char="•"/>
            </a:pPr>
            <a:r>
              <a:rPr lang="de-DE" sz="2400">
                <a:solidFill>
                  <a:schemeClr val="dk1"/>
                </a:solidFill>
                <a:latin typeface="Trebuchet MS"/>
                <a:ea typeface="Trebuchet MS"/>
                <a:cs typeface="Trebuchet MS"/>
                <a:sym typeface="Trebuchet MS"/>
              </a:rPr>
              <a:t>Automated</a:t>
            </a:r>
            <a:endParaRPr sz="2400">
              <a:solidFill>
                <a:schemeClr val="dk1"/>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500"/>
                                        <p:tgtEl>
                                          <p:spTgt spid="238"/>
                                        </p:tgtEl>
                                        <p:attrNameLst>
                                          <p:attrName>ppt_w</p:attrName>
                                        </p:attrNameLst>
                                      </p:cBhvr>
                                      <p:tavLst>
                                        <p:tav fmla="" tm="0">
                                          <p:val>
                                            <p:strVal val="0"/>
                                          </p:val>
                                        </p:tav>
                                        <p:tav fmla="" tm="100000">
                                          <p:val>
                                            <p:strVal val="#ppt_w"/>
                                          </p:val>
                                        </p:tav>
                                      </p:tavLst>
                                    </p:anim>
                                    <p:anim calcmode="lin" valueType="num">
                                      <p:cBhvr additive="base">
                                        <p:cTn dur="500"/>
                                        <p:tgtEl>
                                          <p:spTgt spid="23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descr="Afbeeldingsresultaat voor automation" id="248" name="Google Shape;248;p22"/>
          <p:cNvPicPr preferRelativeResize="0"/>
          <p:nvPr/>
        </p:nvPicPr>
        <p:blipFill rotWithShape="1">
          <a:blip r:embed="rId3">
            <a:alphaModFix/>
          </a:blip>
          <a:srcRect b="0" l="0" r="9091" t="14772"/>
          <a:stretch/>
        </p:blipFill>
        <p:spPr>
          <a:xfrm>
            <a:off x="-3176" y="10"/>
            <a:ext cx="12191999" cy="6857991"/>
          </a:xfrm>
          <a:prstGeom prst="rect">
            <a:avLst/>
          </a:prstGeom>
          <a:noFill/>
          <a:ln>
            <a:noFill/>
          </a:ln>
        </p:spPr>
      </p:pic>
      <p:sp>
        <p:nvSpPr>
          <p:cNvPr id="249" name="Google Shape;249;p22"/>
          <p:cNvSpPr/>
          <p:nvPr/>
        </p:nvSpPr>
        <p:spPr>
          <a:xfrm>
            <a:off x="-1" y="4238877"/>
            <a:ext cx="8988849" cy="1703070"/>
          </a:xfrm>
          <a:prstGeom prst="rect">
            <a:avLst/>
          </a:prstGeom>
          <a:solidFill>
            <a:schemeClr val="dk1">
              <a:alpha val="81960"/>
            </a:schemeClr>
          </a:solidFill>
          <a:ln cap="flat" cmpd="sng" w="12700">
            <a:solidFill>
              <a:srgbClr val="2995A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50" name="Google Shape;250;p22"/>
          <p:cNvSpPr/>
          <p:nvPr/>
        </p:nvSpPr>
        <p:spPr>
          <a:xfrm>
            <a:off x="9121140" y="4238877"/>
            <a:ext cx="3067684" cy="1703070"/>
          </a:xfrm>
          <a:prstGeom prst="rect">
            <a:avLst/>
          </a:prstGeom>
          <a:solidFill>
            <a:schemeClr val="accent1"/>
          </a:solidFill>
          <a:ln cap="flat" cmpd="sng" w="12700">
            <a:solidFill>
              <a:srgbClr val="2995A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51" name="Google Shape;251;p22"/>
          <p:cNvSpPr txBox="1"/>
          <p:nvPr>
            <p:ph type="ctrTitle"/>
          </p:nvPr>
        </p:nvSpPr>
        <p:spPr>
          <a:xfrm>
            <a:off x="680322" y="3855682"/>
            <a:ext cx="8133478" cy="940240"/>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lt1"/>
              </a:buClr>
              <a:buSzPts val="3000"/>
              <a:buFont typeface="Trebuchet MS"/>
              <a:buNone/>
            </a:pPr>
            <a:r>
              <a:rPr b="0" i="0" lang="de-DE" sz="3000" u="none" cap="none" strike="noStrike">
                <a:solidFill>
                  <a:schemeClr val="lt1"/>
                </a:solidFill>
                <a:latin typeface="Trebuchet MS"/>
                <a:ea typeface="Trebuchet MS"/>
                <a:cs typeface="Trebuchet MS"/>
                <a:sym typeface="Trebuchet MS"/>
              </a:rPr>
              <a:t>Better Testing Through Process Automation</a:t>
            </a:r>
            <a:endParaRPr/>
          </a:p>
        </p:txBody>
      </p:sp>
      <p:sp>
        <p:nvSpPr>
          <p:cNvPr id="252" name="Google Shape;252;p22"/>
          <p:cNvSpPr txBox="1"/>
          <p:nvPr>
            <p:ph idx="1" type="subTitle"/>
          </p:nvPr>
        </p:nvSpPr>
        <p:spPr>
          <a:xfrm>
            <a:off x="680322" y="4795922"/>
            <a:ext cx="8133478" cy="952946"/>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lt1"/>
              </a:buClr>
              <a:buSzPts val="1800"/>
              <a:buFont typeface="Arial"/>
              <a:buNone/>
            </a:pPr>
            <a:r>
              <a:rPr b="0" i="0" lang="de-DE" sz="1800" u="none" cap="none" strike="noStrike">
                <a:solidFill>
                  <a:schemeClr val="lt1"/>
                </a:solidFill>
                <a:latin typeface="Trebuchet MS"/>
                <a:ea typeface="Trebuchet MS"/>
                <a:cs typeface="Trebuchet MS"/>
                <a:sym typeface="Trebuchet MS"/>
              </a:rPr>
              <a:t>By Rick Tracy</a:t>
            </a:r>
            <a:endParaRPr/>
          </a:p>
          <a:p>
            <a:pPr indent="0" lvl="0" marL="0" marR="0" rtl="0" algn="r">
              <a:lnSpc>
                <a:spcPct val="90000"/>
              </a:lnSpc>
              <a:spcBef>
                <a:spcPts val="1000"/>
              </a:spcBef>
              <a:spcAft>
                <a:spcPts val="0"/>
              </a:spcAft>
              <a:buClr>
                <a:schemeClr val="lt1"/>
              </a:buClr>
              <a:buSzPts val="1800"/>
              <a:buFont typeface="Arial"/>
              <a:buNone/>
            </a:pPr>
            <a:r>
              <a:rPr b="0" i="0" lang="de-DE" sz="1800" u="none" cap="none" strike="noStrike">
                <a:solidFill>
                  <a:schemeClr val="lt1"/>
                </a:solidFill>
                <a:latin typeface="Trebuchet MS"/>
                <a:ea typeface="Trebuchet MS"/>
                <a:cs typeface="Trebuchet MS"/>
                <a:sym typeface="Trebuchet MS"/>
              </a:rPr>
              <a:t>@KITesting</a:t>
            </a:r>
            <a:endParaRPr b="0" i="0" sz="1800" u="none" cap="none" strike="noStrike">
              <a:solidFill>
                <a:schemeClr val="lt1"/>
              </a:solidFill>
              <a:latin typeface="Trebuchet MS"/>
              <a:ea typeface="Trebuchet MS"/>
              <a:cs typeface="Trebuchet MS"/>
              <a:sym typeface="Trebuchet MS"/>
            </a:endParaRPr>
          </a:p>
          <a:p>
            <a:pPr indent="0" lvl="0" marL="0" marR="0" rtl="0" algn="r">
              <a:lnSpc>
                <a:spcPct val="90000"/>
              </a:lnSpc>
              <a:spcBef>
                <a:spcPts val="1000"/>
              </a:spcBef>
              <a:spcAft>
                <a:spcPts val="0"/>
              </a:spcAft>
              <a:buClr>
                <a:schemeClr val="lt1"/>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253" name="Google Shape;253;p22"/>
          <p:cNvSpPr txBox="1"/>
          <p:nvPr/>
        </p:nvSpPr>
        <p:spPr>
          <a:xfrm>
            <a:off x="9324622" y="4504267"/>
            <a:ext cx="2731911"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PNSQC 2018</a:t>
            </a:r>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Portland, Oregon</a:t>
            </a:r>
            <a:endParaRPr/>
          </a:p>
        </p:txBody>
      </p:sp>
      <p:pic>
        <p:nvPicPr>
          <p:cNvPr id="254" name="Google Shape;254;p22"/>
          <p:cNvPicPr preferRelativeResize="0"/>
          <p:nvPr/>
        </p:nvPicPr>
        <p:blipFill rotWithShape="1">
          <a:blip r:embed="rId4">
            <a:alphaModFix/>
          </a:blip>
          <a:srcRect b="0" l="0" r="0" t="0"/>
          <a:stretch/>
        </p:blipFill>
        <p:spPr>
          <a:xfrm>
            <a:off x="11182613" y="867073"/>
            <a:ext cx="873920" cy="556131"/>
          </a:xfrm>
          <a:prstGeom prst="rect">
            <a:avLst/>
          </a:prstGeom>
          <a:noFill/>
          <a:ln>
            <a:noFill/>
          </a:ln>
        </p:spPr>
      </p:pic>
      <p:pic>
        <p:nvPicPr>
          <p:cNvPr id="255" name="Google Shape;255;p22"/>
          <p:cNvPicPr preferRelativeResize="0"/>
          <p:nvPr/>
        </p:nvPicPr>
        <p:blipFill rotWithShape="1">
          <a:blip r:embed="rId5">
            <a:alphaModFix/>
          </a:blip>
          <a:srcRect b="0" l="0" r="0" t="0"/>
          <a:stretch/>
        </p:blipFill>
        <p:spPr>
          <a:xfrm>
            <a:off x="11182613" y="35422"/>
            <a:ext cx="901700" cy="635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23"/>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Who Is This Guy?</a:t>
            </a:r>
            <a:endParaRPr/>
          </a:p>
        </p:txBody>
      </p:sp>
      <p:pic>
        <p:nvPicPr>
          <p:cNvPr id="262" name="Google Shape;262;p23"/>
          <p:cNvPicPr preferRelativeResize="0"/>
          <p:nvPr/>
        </p:nvPicPr>
        <p:blipFill rotWithShape="1">
          <a:blip r:embed="rId3">
            <a:alphaModFix/>
          </a:blip>
          <a:srcRect b="0" l="0" r="0" t="0"/>
          <a:stretch/>
        </p:blipFill>
        <p:spPr>
          <a:xfrm>
            <a:off x="9015180" y="654196"/>
            <a:ext cx="1279002" cy="1279002"/>
          </a:xfrm>
          <a:prstGeom prst="rect">
            <a:avLst/>
          </a:prstGeom>
          <a:noFill/>
          <a:ln>
            <a:noFill/>
          </a:ln>
        </p:spPr>
      </p:pic>
      <p:sp>
        <p:nvSpPr>
          <p:cNvPr id="263" name="Google Shape;263;p23"/>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descr="Afbeeldingsresultaat voor testing" id="264" name="Google Shape;264;p23"/>
          <p:cNvPicPr preferRelativeResize="0"/>
          <p:nvPr/>
        </p:nvPicPr>
        <p:blipFill rotWithShape="1">
          <a:blip r:embed="rId4">
            <a:alphaModFix/>
          </a:blip>
          <a:srcRect b="0" l="0" r="0" t="0"/>
          <a:stretch/>
        </p:blipFill>
        <p:spPr>
          <a:xfrm>
            <a:off x="2721616" y="2050801"/>
            <a:ext cx="2143125" cy="2143125"/>
          </a:xfrm>
          <a:prstGeom prst="rect">
            <a:avLst/>
          </a:prstGeom>
          <a:noFill/>
          <a:ln>
            <a:noFill/>
          </a:ln>
        </p:spPr>
      </p:pic>
      <p:pic>
        <p:nvPicPr>
          <p:cNvPr id="265" name="Google Shape;265;p23"/>
          <p:cNvPicPr preferRelativeResize="0"/>
          <p:nvPr/>
        </p:nvPicPr>
        <p:blipFill rotWithShape="1">
          <a:blip r:embed="rId5">
            <a:alphaModFix/>
          </a:blip>
          <a:srcRect b="0" l="0" r="0" t="0"/>
          <a:stretch/>
        </p:blipFill>
        <p:spPr>
          <a:xfrm>
            <a:off x="80010" y="2050803"/>
            <a:ext cx="2481262" cy="4704327"/>
          </a:xfrm>
          <a:prstGeom prst="rect">
            <a:avLst/>
          </a:prstGeom>
          <a:noFill/>
          <a:ln>
            <a:noFill/>
          </a:ln>
        </p:spPr>
      </p:pic>
      <p:pic>
        <p:nvPicPr>
          <p:cNvPr id="266" name="Google Shape;266;p23"/>
          <p:cNvPicPr preferRelativeResize="0"/>
          <p:nvPr/>
        </p:nvPicPr>
        <p:blipFill rotWithShape="1">
          <a:blip r:embed="rId6">
            <a:alphaModFix/>
          </a:blip>
          <a:srcRect b="0" l="0" r="0" t="0"/>
          <a:stretch/>
        </p:blipFill>
        <p:spPr>
          <a:xfrm>
            <a:off x="4864741" y="2050801"/>
            <a:ext cx="2753819" cy="2143125"/>
          </a:xfrm>
          <a:prstGeom prst="rect">
            <a:avLst/>
          </a:prstGeom>
          <a:noFill/>
          <a:ln>
            <a:noFill/>
          </a:ln>
        </p:spPr>
      </p:pic>
      <p:pic>
        <p:nvPicPr>
          <p:cNvPr id="267" name="Google Shape;267;p23"/>
          <p:cNvPicPr preferRelativeResize="0"/>
          <p:nvPr/>
        </p:nvPicPr>
        <p:blipFill rotWithShape="1">
          <a:blip r:embed="rId7">
            <a:alphaModFix/>
          </a:blip>
          <a:srcRect b="0" l="6016" r="14015" t="0"/>
          <a:stretch/>
        </p:blipFill>
        <p:spPr>
          <a:xfrm>
            <a:off x="6732270" y="2050802"/>
            <a:ext cx="5459730" cy="4807198"/>
          </a:xfrm>
          <a:custGeom>
            <a:rect b="b" l="l" r="r" t="t"/>
            <a:pathLst>
              <a:path extrusionOk="0" h="6858000" w="7312272">
                <a:moveTo>
                  <a:pt x="1024379" y="0"/>
                </a:moveTo>
                <a:lnTo>
                  <a:pt x="7312272" y="0"/>
                </a:lnTo>
                <a:lnTo>
                  <a:pt x="7312272" y="6858000"/>
                </a:lnTo>
                <a:lnTo>
                  <a:pt x="0" y="6858000"/>
                </a:lnTo>
                <a:close/>
              </a:path>
            </a:pathLst>
          </a:custGeom>
          <a:noFill/>
          <a:ln>
            <a:noFill/>
          </a:ln>
        </p:spPr>
      </p:pic>
      <p:pic>
        <p:nvPicPr>
          <p:cNvPr id="268" name="Google Shape;268;p23"/>
          <p:cNvPicPr preferRelativeResize="0"/>
          <p:nvPr/>
        </p:nvPicPr>
        <p:blipFill rotWithShape="1">
          <a:blip r:embed="rId8">
            <a:alphaModFix/>
          </a:blip>
          <a:srcRect b="0" l="0" r="0" t="0"/>
          <a:stretch/>
        </p:blipFill>
        <p:spPr>
          <a:xfrm>
            <a:off x="2721616" y="4499957"/>
            <a:ext cx="3785469" cy="2255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2CEAE0"/>
            </a:gs>
            <a:gs pos="49000">
              <a:srgbClr val="1FAAC6"/>
            </a:gs>
            <a:gs pos="100000">
              <a:srgbClr val="0A2161"/>
            </a:gs>
          </a:gsLst>
          <a:lin ang="2520000" scaled="0"/>
        </a:gradFill>
      </p:bgPr>
    </p:bg>
    <p:spTree>
      <p:nvGrpSpPr>
        <p:cNvPr id="273" name="Shape 273"/>
        <p:cNvGrpSpPr/>
        <p:nvPr/>
      </p:nvGrpSpPr>
      <p:grpSpPr>
        <a:xfrm>
          <a:off x="0" y="0"/>
          <a:ext cx="0" cy="0"/>
          <a:chOff x="0" y="0"/>
          <a:chExt cx="0" cy="0"/>
        </a:xfrm>
      </p:grpSpPr>
      <p:sp>
        <p:nvSpPr>
          <p:cNvPr id="274" name="Google Shape;274;p24"/>
          <p:cNvSpPr/>
          <p:nvPr/>
        </p:nvSpPr>
        <p:spPr>
          <a:xfrm>
            <a:off x="0" y="-1"/>
            <a:ext cx="12188825" cy="6858001"/>
          </a:xfrm>
          <a:prstGeom prst="rect">
            <a:avLst/>
          </a:prstGeom>
          <a:gradFill>
            <a:gsLst>
              <a:gs pos="0">
                <a:srgbClr val="2CEAE0"/>
              </a:gs>
              <a:gs pos="49000">
                <a:srgbClr val="1FAAC6"/>
              </a:gs>
              <a:gs pos="100000">
                <a:srgbClr val="0A2161"/>
              </a:gs>
            </a:gsLst>
            <a:lin ang="2520000" scaled="0"/>
          </a:gradFill>
          <a:ln cap="flat" cmpd="sng" w="12700">
            <a:solidFill>
              <a:srgbClr val="2995A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275" name="Google Shape;275;p24"/>
          <p:cNvPicPr preferRelativeResize="0"/>
          <p:nvPr/>
        </p:nvPicPr>
        <p:blipFill rotWithShape="1">
          <a:blip r:embed="rId3">
            <a:alphaModFix amt="10000"/>
          </a:blip>
          <a:srcRect b="0" l="0" r="0" t="0"/>
          <a:stretch/>
        </p:blipFill>
        <p:spPr>
          <a:xfrm>
            <a:off x="0" y="0"/>
            <a:ext cx="12192000" cy="6858000"/>
          </a:xfrm>
          <a:prstGeom prst="rect">
            <a:avLst/>
          </a:prstGeom>
          <a:noFill/>
          <a:ln>
            <a:noFill/>
          </a:ln>
        </p:spPr>
      </p:pic>
      <p:sp>
        <p:nvSpPr>
          <p:cNvPr id="276" name="Google Shape;276;p24"/>
          <p:cNvSpPr/>
          <p:nvPr/>
        </p:nvSpPr>
        <p:spPr>
          <a:xfrm>
            <a:off x="0" y="609600"/>
            <a:ext cx="10437812" cy="1368198"/>
          </a:xfrm>
          <a:prstGeom prst="rect">
            <a:avLst/>
          </a:prstGeom>
          <a:solidFill>
            <a:srgbClr val="0C0C0C">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Limits Of Value In Automation</a:t>
            </a:r>
            <a:endParaRPr/>
          </a:p>
        </p:txBody>
      </p:sp>
      <p:sp>
        <p:nvSpPr>
          <p:cNvPr id="278" name="Google Shape;278;p24"/>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
          <p:cNvSpPr/>
          <p:nvPr/>
        </p:nvSpPr>
        <p:spPr>
          <a:xfrm>
            <a:off x="0" y="2116667"/>
            <a:ext cx="10439400" cy="3793206"/>
          </a:xfrm>
          <a:prstGeom prst="rect">
            <a:avLst/>
          </a:prstGeom>
          <a:solidFill>
            <a:srgbClr val="0C0C0C">
              <a:alpha val="8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 name="Google Shape;280;p24"/>
          <p:cNvPicPr preferRelativeResize="0"/>
          <p:nvPr/>
        </p:nvPicPr>
        <p:blipFill rotWithShape="1">
          <a:blip r:embed="rId4">
            <a:alphaModFix/>
          </a:blip>
          <a:srcRect b="0" l="0" r="0" t="0"/>
          <a:stretch/>
        </p:blipFill>
        <p:spPr>
          <a:xfrm>
            <a:off x="1" y="1970240"/>
            <a:ext cx="10437812" cy="321164"/>
          </a:xfrm>
          <a:prstGeom prst="rect">
            <a:avLst/>
          </a:prstGeom>
          <a:noFill/>
          <a:ln>
            <a:noFill/>
          </a:ln>
        </p:spPr>
      </p:pic>
      <p:pic>
        <p:nvPicPr>
          <p:cNvPr id="281" name="Google Shape;281;p24"/>
          <p:cNvPicPr preferRelativeResize="0"/>
          <p:nvPr/>
        </p:nvPicPr>
        <p:blipFill rotWithShape="1">
          <a:blip r:embed="rId5">
            <a:alphaModFix/>
          </a:blip>
          <a:srcRect b="0" l="0" r="0" t="0"/>
          <a:stretch/>
        </p:blipFill>
        <p:spPr>
          <a:xfrm>
            <a:off x="10585826" y="1971234"/>
            <a:ext cx="1602997" cy="144270"/>
          </a:xfrm>
          <a:prstGeom prst="rect">
            <a:avLst/>
          </a:prstGeom>
          <a:noFill/>
          <a:ln>
            <a:noFill/>
          </a:ln>
        </p:spPr>
      </p:pic>
      <p:sp>
        <p:nvSpPr>
          <p:cNvPr id="282" name="Google Shape;282;p24"/>
          <p:cNvSpPr/>
          <p:nvPr/>
        </p:nvSpPr>
        <p:spPr>
          <a:xfrm>
            <a:off x="681038" y="2660172"/>
            <a:ext cx="4492120" cy="2695272"/>
          </a:xfrm>
          <a:prstGeom prst="rect">
            <a:avLst/>
          </a:prstGeom>
          <a:solidFill>
            <a:schemeClr val="accent2"/>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de-DE" sz="1800">
                <a:solidFill>
                  <a:schemeClr val="lt1"/>
                </a:solidFill>
                <a:latin typeface="Trebuchet MS"/>
                <a:ea typeface="Trebuchet MS"/>
                <a:cs typeface="Trebuchet MS"/>
                <a:sym typeface="Trebuchet MS"/>
              </a:rPr>
              <a:t>“Automation Isn‘t Everything“</a:t>
            </a:r>
            <a:endParaRPr sz="1800">
              <a:solidFill>
                <a:schemeClr val="lt1"/>
              </a:solidFill>
              <a:latin typeface="Trebuchet MS"/>
              <a:ea typeface="Trebuchet MS"/>
              <a:cs typeface="Trebuchet MS"/>
              <a:sym typeface="Trebuchet MS"/>
            </a:endParaRPr>
          </a:p>
        </p:txBody>
      </p:sp>
      <p:sp>
        <p:nvSpPr>
          <p:cNvPr id="283" name="Google Shape;283;p24"/>
          <p:cNvSpPr/>
          <p:nvPr/>
        </p:nvSpPr>
        <p:spPr>
          <a:xfrm>
            <a:off x="5622370" y="2660172"/>
            <a:ext cx="4492120" cy="2695272"/>
          </a:xfrm>
          <a:prstGeom prst="rect">
            <a:avLst/>
          </a:prstGeom>
          <a:solidFill>
            <a:schemeClr val="accent2"/>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de-DE" sz="1800">
                <a:solidFill>
                  <a:schemeClr val="lt1"/>
                </a:solidFill>
                <a:latin typeface="Trebuchet MS"/>
                <a:ea typeface="Trebuchet MS"/>
                <a:cs typeface="Trebuchet MS"/>
                <a:sym typeface="Trebuchet MS"/>
              </a:rPr>
              <a:t>Peter Hartauer</a:t>
            </a:r>
            <a:endParaRPr sz="1800">
              <a:solidFill>
                <a:schemeClr val="lt1"/>
              </a:solidFill>
              <a:latin typeface="Trebuchet MS"/>
              <a:ea typeface="Trebuchet MS"/>
              <a:cs typeface="Trebuchet MS"/>
              <a:sym typeface="Trebuchet MS"/>
            </a:endParaRPr>
          </a:p>
        </p:txBody>
      </p:sp>
      <p:sp>
        <p:nvSpPr>
          <p:cNvPr id="284" name="Google Shape;284;p24"/>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25"/>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So What‘s The Idea?</a:t>
            </a:r>
            <a:endParaRPr/>
          </a:p>
        </p:txBody>
      </p:sp>
      <p:sp>
        <p:nvSpPr>
          <p:cNvPr id="291" name="Google Shape;291;p25"/>
          <p:cNvSpPr txBox="1"/>
          <p:nvPr>
            <p:ph idx="1" type="body"/>
          </p:nvPr>
        </p:nvSpPr>
        <p:spPr>
          <a:xfrm>
            <a:off x="103656" y="2016833"/>
            <a:ext cx="9613861" cy="35993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de-DE" sz="2400" u="none" cap="none" strike="noStrike">
                <a:solidFill>
                  <a:schemeClr val="dk1"/>
                </a:solidFill>
                <a:latin typeface="Corbel"/>
                <a:ea typeface="Corbel"/>
                <a:cs typeface="Corbel"/>
                <a:sym typeface="Corbel"/>
              </a:rPr>
              <a:t>Automated Validation Process</a:t>
            </a:r>
            <a:endParaRPr b="0" i="0" sz="2400" u="none" cap="none" strike="noStrike">
              <a:solidFill>
                <a:schemeClr val="dk1"/>
              </a:solidFill>
              <a:latin typeface="Trebuchet MS"/>
              <a:ea typeface="Trebuchet MS"/>
              <a:cs typeface="Trebuchet MS"/>
              <a:sym typeface="Trebuchet MS"/>
            </a:endParaRPr>
          </a:p>
          <a:p>
            <a:pPr indent="-228600" lvl="0" marL="228600" marR="0" rtl="0" algn="l">
              <a:lnSpc>
                <a:spcPct val="100000"/>
              </a:lnSpc>
              <a:spcBef>
                <a:spcPts val="0"/>
              </a:spcBef>
              <a:spcAft>
                <a:spcPts val="0"/>
              </a:spcAft>
              <a:buClr>
                <a:schemeClr val="dk1"/>
              </a:buClr>
              <a:buSzPts val="2400"/>
              <a:buFont typeface="Arial"/>
              <a:buChar char="•"/>
            </a:pPr>
            <a:r>
              <a:rPr b="0" i="0" lang="de-DE" sz="2400" u="none" cap="none" strike="noStrike">
                <a:solidFill>
                  <a:schemeClr val="dk1"/>
                </a:solidFill>
                <a:latin typeface="Corbel"/>
                <a:ea typeface="Corbel"/>
                <a:cs typeface="Corbel"/>
                <a:sym typeface="Corbel"/>
              </a:rPr>
              <a:t>All the known or expected items automated in rules</a:t>
            </a:r>
            <a:endParaRPr b="0" i="0" sz="2400" u="none" cap="none" strike="noStrike">
              <a:solidFill>
                <a:schemeClr val="dk1"/>
              </a:solidFill>
              <a:latin typeface="Trebuchet MS"/>
              <a:ea typeface="Trebuchet MS"/>
              <a:cs typeface="Trebuchet MS"/>
              <a:sym typeface="Trebuchet MS"/>
            </a:endParaRPr>
          </a:p>
          <a:p>
            <a:pPr indent="-228600" lvl="0" marL="228600" marR="0" rtl="0" algn="l">
              <a:lnSpc>
                <a:spcPct val="100000"/>
              </a:lnSpc>
              <a:spcBef>
                <a:spcPts val="0"/>
              </a:spcBef>
              <a:spcAft>
                <a:spcPts val="0"/>
              </a:spcAft>
              <a:buClr>
                <a:schemeClr val="dk1"/>
              </a:buClr>
              <a:buSzPts val="2400"/>
              <a:buFont typeface="Arial"/>
              <a:buChar char="•"/>
            </a:pPr>
            <a:r>
              <a:rPr b="0" i="0" lang="de-DE" sz="2400" u="none" cap="none" strike="noStrike">
                <a:solidFill>
                  <a:schemeClr val="dk1"/>
                </a:solidFill>
                <a:latin typeface="Corbel"/>
                <a:ea typeface="Corbel"/>
                <a:cs typeface="Corbel"/>
                <a:sym typeface="Corbel"/>
              </a:rPr>
              <a:t>If marked as OK, not even indicated anymore by Automated Check</a:t>
            </a:r>
            <a:endParaRPr b="0" i="0" sz="2400" u="none" cap="none" strike="noStrike">
              <a:solidFill>
                <a:schemeClr val="dk1"/>
              </a:solidFill>
              <a:latin typeface="Trebuchet MS"/>
              <a:ea typeface="Trebuchet MS"/>
              <a:cs typeface="Trebuchet MS"/>
              <a:sym typeface="Trebuchet MS"/>
            </a:endParaRPr>
          </a:p>
          <a:p>
            <a:pPr indent="-228600" lvl="0" marL="228600" marR="0" rtl="0" algn="l">
              <a:lnSpc>
                <a:spcPct val="100000"/>
              </a:lnSpc>
              <a:spcBef>
                <a:spcPts val="0"/>
              </a:spcBef>
              <a:spcAft>
                <a:spcPts val="0"/>
              </a:spcAft>
              <a:buClr>
                <a:schemeClr val="dk1"/>
              </a:buClr>
              <a:buSzPts val="2400"/>
              <a:buFont typeface="Arial"/>
              <a:buChar char="•"/>
            </a:pPr>
            <a:r>
              <a:rPr b="0" i="0" lang="de-DE" sz="2400" u="none" cap="none" strike="noStrike">
                <a:solidFill>
                  <a:schemeClr val="dk1"/>
                </a:solidFill>
                <a:latin typeface="Corbel"/>
                <a:ea typeface="Corbel"/>
                <a:cs typeface="Corbel"/>
                <a:sym typeface="Corbel"/>
              </a:rPr>
              <a:t>Leaves all the novel and unique issues for manual analysis</a:t>
            </a:r>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dk1"/>
              </a:solidFill>
              <a:latin typeface="Trebuchet MS"/>
              <a:ea typeface="Trebuchet MS"/>
              <a:cs typeface="Trebuchet MS"/>
              <a:sym typeface="Trebuchet MS"/>
            </a:endParaRPr>
          </a:p>
        </p:txBody>
      </p:sp>
      <p:sp>
        <p:nvSpPr>
          <p:cNvPr id="292" name="Google Shape;292;p25"/>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descr="Afbeeldingsresultaat voor spot the difference" id="293" name="Google Shape;293;p25"/>
          <p:cNvPicPr preferRelativeResize="0"/>
          <p:nvPr/>
        </p:nvPicPr>
        <p:blipFill rotWithShape="1">
          <a:blip r:embed="rId3">
            <a:alphaModFix/>
          </a:blip>
          <a:srcRect b="0" l="0" r="0" t="0"/>
          <a:stretch/>
        </p:blipFill>
        <p:spPr>
          <a:xfrm>
            <a:off x="103656" y="3622241"/>
            <a:ext cx="8320254" cy="3075740"/>
          </a:xfrm>
          <a:prstGeom prst="rect">
            <a:avLst/>
          </a:prstGeom>
          <a:noFill/>
          <a:ln>
            <a:noFill/>
          </a:ln>
        </p:spPr>
      </p:pic>
      <p:pic>
        <p:nvPicPr>
          <p:cNvPr descr="Afbeeldingsresultaat voor spot the difference" id="294" name="Google Shape;294;p25"/>
          <p:cNvPicPr preferRelativeResize="0"/>
          <p:nvPr/>
        </p:nvPicPr>
        <p:blipFill rotWithShape="1">
          <a:blip r:embed="rId4">
            <a:alphaModFix/>
          </a:blip>
          <a:srcRect b="0" l="0" r="0" t="0"/>
          <a:stretch/>
        </p:blipFill>
        <p:spPr>
          <a:xfrm>
            <a:off x="4217671" y="3622241"/>
            <a:ext cx="7804568" cy="30757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3"/>
                                        </p:tgtEl>
                                      </p:cBhvr>
                                    </p:animEffect>
                                    <p:set>
                                      <p:cBhvr>
                                        <p:cTn dur="1" fill="hold">
                                          <p:stCondLst>
                                            <p:cond delay="500"/>
                                          </p:stCondLst>
                                        </p:cTn>
                                        <p:tgtEl>
                                          <p:spTgt spid="29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26"/>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So What‘s The Idea?</a:t>
            </a:r>
            <a:endParaRPr/>
          </a:p>
        </p:txBody>
      </p:sp>
      <p:sp>
        <p:nvSpPr>
          <p:cNvPr id="301" name="Google Shape;301;p26"/>
          <p:cNvSpPr txBox="1"/>
          <p:nvPr>
            <p:ph idx="1" type="body"/>
          </p:nvPr>
        </p:nvSpPr>
        <p:spPr>
          <a:xfrm>
            <a:off x="85961" y="2028263"/>
            <a:ext cx="9613861" cy="35993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de-DE" sz="2400" u="none" cap="none" strike="noStrike">
                <a:solidFill>
                  <a:schemeClr val="dk1"/>
                </a:solidFill>
                <a:latin typeface="Corbel"/>
                <a:ea typeface="Corbel"/>
                <a:cs typeface="Corbel"/>
                <a:sym typeface="Corbel"/>
              </a:rPr>
              <a:t>Searching for the right approach</a:t>
            </a:r>
            <a:endParaRPr b="0" i="0" sz="2400" u="none" cap="none" strike="noStrike">
              <a:solidFill>
                <a:schemeClr val="dk1"/>
              </a:solidFill>
              <a:latin typeface="Trebuchet MS"/>
              <a:ea typeface="Trebuchet MS"/>
              <a:cs typeface="Trebuchet MS"/>
              <a:sym typeface="Trebuchet MS"/>
            </a:endParaRPr>
          </a:p>
          <a:p>
            <a:pPr indent="-176213" lvl="1" marL="176213"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Key command log </a:t>
            </a:r>
            <a:endParaRPr b="0" i="0" sz="2400" u="none" cap="none" strike="noStrike">
              <a:solidFill>
                <a:schemeClr val="dk1"/>
              </a:solidFill>
              <a:latin typeface="Trebuchet MS"/>
              <a:ea typeface="Trebuchet MS"/>
              <a:cs typeface="Trebuchet MS"/>
              <a:sym typeface="Trebuchet MS"/>
            </a:endParaRPr>
          </a:p>
          <a:p>
            <a:pPr indent="-176213" lvl="1" marL="176213"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Cloud based automation</a:t>
            </a:r>
            <a:endParaRPr b="0" i="0" sz="2400" u="none" cap="none" strike="noStrike">
              <a:solidFill>
                <a:schemeClr val="dk1"/>
              </a:solidFill>
              <a:latin typeface="Trebuchet MS"/>
              <a:ea typeface="Trebuchet MS"/>
              <a:cs typeface="Trebuchet MS"/>
              <a:sym typeface="Trebuchet MS"/>
            </a:endParaRPr>
          </a:p>
          <a:p>
            <a:pPr indent="-176213" lvl="1" marL="176213" marR="0" rtl="0" algn="l">
              <a:lnSpc>
                <a:spcPct val="100000"/>
              </a:lnSpc>
              <a:spcBef>
                <a:spcPts val="0"/>
              </a:spcBef>
              <a:spcAft>
                <a:spcPts val="0"/>
              </a:spcAft>
              <a:buClr>
                <a:schemeClr val="dk1"/>
              </a:buClr>
              <a:buSzPts val="1200"/>
              <a:buFont typeface="Arial"/>
              <a:buChar char="•"/>
            </a:pPr>
            <a:r>
              <a:rPr b="0" i="0" lang="de-DE" sz="2400" u="none" cap="none" strike="noStrike">
                <a:solidFill>
                  <a:schemeClr val="dk1"/>
                </a:solidFill>
                <a:latin typeface="Corbel"/>
                <a:ea typeface="Corbel"/>
                <a:cs typeface="Corbel"/>
                <a:sym typeface="Corbel"/>
              </a:rPr>
              <a:t>Background functionality scripts</a:t>
            </a:r>
            <a:endParaRPr b="0" i="0" sz="2400" u="none" cap="none" strike="noStrike">
              <a:solidFill>
                <a:schemeClr val="dk1"/>
              </a:solidFill>
              <a:latin typeface="Trebuchet MS"/>
              <a:ea typeface="Trebuchet MS"/>
              <a:cs typeface="Trebuchet MS"/>
              <a:sym typeface="Trebuchet MS"/>
            </a:endParaRPr>
          </a:p>
          <a:p>
            <a:pPr indent="-76200" lvl="0" marL="228600" marR="0" rtl="0" algn="l">
              <a:lnSpc>
                <a:spcPct val="90000"/>
              </a:lnSpc>
              <a:spcBef>
                <a:spcPts val="1000"/>
              </a:spcBef>
              <a:spcAft>
                <a:spcPts val="0"/>
              </a:spcAft>
              <a:buClr>
                <a:schemeClr val="lt1"/>
              </a:buClr>
              <a:buSzPts val="2400"/>
              <a:buFont typeface="Arial"/>
              <a:buNone/>
            </a:pPr>
            <a:r>
              <a:t/>
            </a:r>
            <a:endParaRPr b="0" i="0" sz="2400" u="none" cap="none" strike="noStrike">
              <a:solidFill>
                <a:schemeClr val="dk1"/>
              </a:solidFill>
              <a:latin typeface="Trebuchet MS"/>
              <a:ea typeface="Trebuchet MS"/>
              <a:cs typeface="Trebuchet MS"/>
              <a:sym typeface="Trebuchet MS"/>
            </a:endParaRPr>
          </a:p>
        </p:txBody>
      </p:sp>
      <p:sp>
        <p:nvSpPr>
          <p:cNvPr id="302" name="Google Shape;302;p26"/>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pic>
        <p:nvPicPr>
          <p:cNvPr descr="Afbeeldingsresultaat voor organized cables" id="303" name="Google Shape;303;p26"/>
          <p:cNvPicPr preferRelativeResize="0"/>
          <p:nvPr/>
        </p:nvPicPr>
        <p:blipFill rotWithShape="1">
          <a:blip r:embed="rId3">
            <a:alphaModFix/>
          </a:blip>
          <a:srcRect b="0" l="0" r="0" t="0"/>
          <a:stretch/>
        </p:blipFill>
        <p:spPr>
          <a:xfrm>
            <a:off x="5802609" y="4356186"/>
            <a:ext cx="4118631" cy="2181773"/>
          </a:xfrm>
          <a:prstGeom prst="rect">
            <a:avLst/>
          </a:prstGeom>
          <a:noFill/>
          <a:ln>
            <a:noFill/>
          </a:ln>
        </p:spPr>
      </p:pic>
      <p:pic>
        <p:nvPicPr>
          <p:cNvPr descr="IMITATION | TO YOU, THE ARTIST…&#10;" id="304" name="Google Shape;304;p26"/>
          <p:cNvPicPr preferRelativeResize="0"/>
          <p:nvPr/>
        </p:nvPicPr>
        <p:blipFill rotWithShape="1">
          <a:blip r:embed="rId4">
            <a:alphaModFix/>
          </a:blip>
          <a:srcRect b="0" l="0" r="0" t="0"/>
          <a:stretch/>
        </p:blipFill>
        <p:spPr>
          <a:xfrm>
            <a:off x="150355" y="3736481"/>
            <a:ext cx="4681373" cy="2951656"/>
          </a:xfrm>
          <a:prstGeom prst="rect">
            <a:avLst/>
          </a:prstGeom>
          <a:noFill/>
          <a:ln>
            <a:noFill/>
          </a:ln>
        </p:spPr>
      </p:pic>
      <p:pic>
        <p:nvPicPr>
          <p:cNvPr descr="Afbeeldingsresultaat voor cloud" id="305" name="Google Shape;305;p26"/>
          <p:cNvPicPr preferRelativeResize="0"/>
          <p:nvPr/>
        </p:nvPicPr>
        <p:blipFill rotWithShape="1">
          <a:blip r:embed="rId5">
            <a:alphaModFix/>
          </a:blip>
          <a:srcRect b="0" l="0" r="0" t="0"/>
          <a:stretch/>
        </p:blipFill>
        <p:spPr>
          <a:xfrm>
            <a:off x="5802609" y="2259555"/>
            <a:ext cx="2751176" cy="1568366"/>
          </a:xfrm>
          <a:prstGeom prst="rect">
            <a:avLst/>
          </a:prstGeom>
          <a:noFill/>
          <a:ln>
            <a:noFill/>
          </a:ln>
        </p:spPr>
      </p:pic>
      <p:pic>
        <p:nvPicPr>
          <p:cNvPr descr="Afbeeldingsresultaat voor thundercloud" id="306" name="Google Shape;306;p26"/>
          <p:cNvPicPr preferRelativeResize="0"/>
          <p:nvPr/>
        </p:nvPicPr>
        <p:blipFill rotWithShape="1">
          <a:blip r:embed="rId6">
            <a:alphaModFix/>
          </a:blip>
          <a:srcRect b="0" l="0" r="0" t="0"/>
          <a:stretch/>
        </p:blipFill>
        <p:spPr>
          <a:xfrm>
            <a:off x="5802609" y="2259555"/>
            <a:ext cx="2751176" cy="18653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500"/>
                                        <p:tgtEl>
                                          <p:spTgt spid="304"/>
                                        </p:tgtEl>
                                        <p:attrNameLst>
                                          <p:attrName>ppt_w</p:attrName>
                                        </p:attrNameLst>
                                      </p:cBhvr>
                                      <p:tavLst>
                                        <p:tav fmla="" tm="0">
                                          <p:val>
                                            <p:strVal val="0"/>
                                          </p:val>
                                        </p:tav>
                                        <p:tav fmla="" tm="100000">
                                          <p:val>
                                            <p:strVal val="#ppt_w"/>
                                          </p:val>
                                        </p:tav>
                                      </p:tavLst>
                                    </p:anim>
                                    <p:anim calcmode="lin" valueType="num">
                                      <p:cBhvr additive="base">
                                        <p:cTn dur="500"/>
                                        <p:tgtEl>
                                          <p:spTgt spid="30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05"/>
                                        </p:tgtEl>
                                      </p:cBhvr>
                                    </p:animEffect>
                                    <p:set>
                                      <p:cBhvr>
                                        <p:cTn dur="1" fill="hold">
                                          <p:stCondLst>
                                            <p:cond delay="500"/>
                                          </p:stCondLst>
                                        </p:cTn>
                                        <p:tgtEl>
                                          <p:spTgt spid="305"/>
                                        </p:tgtEl>
                                        <p:attrNameLst>
                                          <p:attrName>style.visibility</p:attrName>
                                        </p:attrNameLst>
                                      </p:cBhvr>
                                      <p:to>
                                        <p:strVal val="hidden"/>
                                      </p:to>
                                    </p:set>
                                  </p:childTnLst>
                                </p:cTn>
                              </p:par>
                              <p:par>
                                <p:cTn fill="hold" nodeType="withEffect" presetClass="entr" presetID="2" presetSubtype="1">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500"/>
                                        <p:tgtEl>
                                          <p:spTgt spid="3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27"/>
          <p:cNvSpPr txBox="1"/>
          <p:nvPr>
            <p:ph type="title"/>
          </p:nvPr>
        </p:nvSpPr>
        <p:spPr>
          <a:xfrm>
            <a:off x="680321" y="753228"/>
            <a:ext cx="9613861" cy="108093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Trebuchet MS"/>
              <a:buNone/>
            </a:pPr>
            <a:r>
              <a:rPr b="0" i="0" lang="de-DE" sz="3600" u="none" cap="none" strike="noStrike">
                <a:solidFill>
                  <a:schemeClr val="lt1"/>
                </a:solidFill>
                <a:latin typeface="Trebuchet MS"/>
                <a:ea typeface="Trebuchet MS"/>
                <a:cs typeface="Trebuchet MS"/>
                <a:sym typeface="Trebuchet MS"/>
              </a:rPr>
              <a:t>Clean Processes</a:t>
            </a:r>
            <a:endParaRPr b="0" i="0" sz="3600" u="none" cap="none" strike="noStrike">
              <a:solidFill>
                <a:schemeClr val="lt1"/>
              </a:solidFill>
              <a:latin typeface="Trebuchet MS"/>
              <a:ea typeface="Trebuchet MS"/>
              <a:cs typeface="Trebuchet MS"/>
              <a:sym typeface="Trebuchet MS"/>
            </a:endParaRPr>
          </a:p>
        </p:txBody>
      </p:sp>
      <p:pic>
        <p:nvPicPr>
          <p:cNvPr descr="Gerelateerde afbeelding" id="313" name="Google Shape;313;p27"/>
          <p:cNvPicPr preferRelativeResize="0"/>
          <p:nvPr/>
        </p:nvPicPr>
        <p:blipFill rotWithShape="1">
          <a:blip r:embed="rId3">
            <a:alphaModFix/>
          </a:blip>
          <a:srcRect b="0" l="0" r="0" t="0"/>
          <a:stretch/>
        </p:blipFill>
        <p:spPr>
          <a:xfrm>
            <a:off x="263494" y="2209801"/>
            <a:ext cx="6903116" cy="4408169"/>
          </a:xfrm>
          <a:prstGeom prst="rect">
            <a:avLst/>
          </a:prstGeom>
          <a:noFill/>
          <a:ln>
            <a:noFill/>
          </a:ln>
        </p:spPr>
      </p:pic>
      <p:pic>
        <p:nvPicPr>
          <p:cNvPr descr="Afbeeldingsresultaat voor organized cables" id="314" name="Google Shape;314;p27"/>
          <p:cNvPicPr preferRelativeResize="0"/>
          <p:nvPr/>
        </p:nvPicPr>
        <p:blipFill rotWithShape="1">
          <a:blip r:embed="rId4">
            <a:alphaModFix/>
          </a:blip>
          <a:srcRect b="0" l="0" r="0" t="0"/>
          <a:stretch/>
        </p:blipFill>
        <p:spPr>
          <a:xfrm>
            <a:off x="7756071" y="2209800"/>
            <a:ext cx="3696789" cy="4408169"/>
          </a:xfrm>
          <a:prstGeom prst="rect">
            <a:avLst/>
          </a:prstGeom>
          <a:noFill/>
          <a:ln>
            <a:noFill/>
          </a:ln>
        </p:spPr>
      </p:pic>
      <p:sp>
        <p:nvSpPr>
          <p:cNvPr id="315" name="Google Shape;315;p27"/>
          <p:cNvSpPr txBox="1"/>
          <p:nvPr/>
        </p:nvSpPr>
        <p:spPr>
          <a:xfrm>
            <a:off x="10737784" y="1014332"/>
            <a:ext cx="12844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Trebuchet MS"/>
                <a:ea typeface="Trebuchet MS"/>
                <a:cs typeface="Trebuchet MS"/>
                <a:sym typeface="Trebuchet MS"/>
              </a:rPr>
              <a:t>@KITesting</a:t>
            </a:r>
            <a:endParaRPr sz="1800">
              <a:solidFill>
                <a:schemeClr val="dk1"/>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499"/>
                                        <p:tgtEl>
                                          <p:spTgt spid="313"/>
                                        </p:tgtEl>
                                      </p:cBhvr>
                                    </p:animEffect>
                                    <p:set>
                                      <p:cBhvr>
                                        <p:cTn dur="1" fill="hold">
                                          <p:stCondLst>
                                            <p:cond delay="499"/>
                                          </p:stCondLst>
                                        </p:cTn>
                                        <p:tgtEl>
                                          <p:spTgt spid="31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erlin">
  <a:themeElements>
    <a:clrScheme name="Berlin">
      <a:dk1>
        <a:srgbClr val="000000"/>
      </a:dk1>
      <a:lt1>
        <a:srgbClr val="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